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9" r:id="rId2"/>
    <p:sldId id="356" r:id="rId3"/>
    <p:sldId id="357" r:id="rId4"/>
    <p:sldId id="358" r:id="rId5"/>
    <p:sldId id="362" r:id="rId6"/>
    <p:sldId id="359" r:id="rId7"/>
    <p:sldId id="360" r:id="rId8"/>
    <p:sldId id="361" r:id="rId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956" autoAdjust="0"/>
    <p:restoredTop sz="90053" autoAdjust="0"/>
  </p:normalViewPr>
  <p:slideViewPr>
    <p:cSldViewPr>
      <p:cViewPr>
        <p:scale>
          <a:sx n="68" d="100"/>
          <a:sy n="68" d="100"/>
        </p:scale>
        <p:origin x="-199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Kehittyvät taloudet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1750</c:v>
                </c:pt>
                <c:pt idx="1">
                  <c:v>1800</c:v>
                </c:pt>
                <c:pt idx="2">
                  <c:v>1830</c:v>
                </c:pt>
                <c:pt idx="3">
                  <c:v>1860</c:v>
                </c:pt>
                <c:pt idx="4">
                  <c:v>1900</c:v>
                </c:pt>
                <c:pt idx="5">
                  <c:v>1913</c:v>
                </c:pt>
                <c:pt idx="6">
                  <c:v>1928</c:v>
                </c:pt>
                <c:pt idx="7">
                  <c:v>1938</c:v>
                </c:pt>
                <c:pt idx="8">
                  <c:v>1953</c:v>
                </c:pt>
                <c:pt idx="9">
                  <c:v>1973</c:v>
                </c:pt>
                <c:pt idx="10">
                  <c:v>1980</c:v>
                </c:pt>
                <c:pt idx="11">
                  <c:v>1990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93</c:v>
                </c:pt>
                <c:pt idx="1">
                  <c:v>99</c:v>
                </c:pt>
                <c:pt idx="2">
                  <c:v>112</c:v>
                </c:pt>
                <c:pt idx="3">
                  <c:v>83</c:v>
                </c:pt>
                <c:pt idx="4">
                  <c:v>60</c:v>
                </c:pt>
                <c:pt idx="5">
                  <c:v>70</c:v>
                </c:pt>
                <c:pt idx="6">
                  <c:v>98</c:v>
                </c:pt>
                <c:pt idx="7">
                  <c:v>122</c:v>
                </c:pt>
                <c:pt idx="8">
                  <c:v>200</c:v>
                </c:pt>
                <c:pt idx="9">
                  <c:v>927</c:v>
                </c:pt>
                <c:pt idx="10">
                  <c:v>1320</c:v>
                </c:pt>
                <c:pt idx="11">
                  <c:v>2480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Kehittyneet taloudet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1750</c:v>
                </c:pt>
                <c:pt idx="1">
                  <c:v>1800</c:v>
                </c:pt>
                <c:pt idx="2">
                  <c:v>1830</c:v>
                </c:pt>
                <c:pt idx="3">
                  <c:v>1860</c:v>
                </c:pt>
                <c:pt idx="4">
                  <c:v>1900</c:v>
                </c:pt>
                <c:pt idx="5">
                  <c:v>1913</c:v>
                </c:pt>
                <c:pt idx="6">
                  <c:v>1928</c:v>
                </c:pt>
                <c:pt idx="7">
                  <c:v>1938</c:v>
                </c:pt>
                <c:pt idx="8">
                  <c:v>1953</c:v>
                </c:pt>
                <c:pt idx="9">
                  <c:v>1973</c:v>
                </c:pt>
                <c:pt idx="10">
                  <c:v>1980</c:v>
                </c:pt>
                <c:pt idx="11">
                  <c:v>1990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34</c:v>
                </c:pt>
                <c:pt idx="1">
                  <c:v>47</c:v>
                </c:pt>
                <c:pt idx="2">
                  <c:v>73</c:v>
                </c:pt>
                <c:pt idx="3">
                  <c:v>143</c:v>
                </c:pt>
                <c:pt idx="4">
                  <c:v>481</c:v>
                </c:pt>
                <c:pt idx="5">
                  <c:v>863</c:v>
                </c:pt>
                <c:pt idx="6">
                  <c:v>1260</c:v>
                </c:pt>
                <c:pt idx="7">
                  <c:v>1560</c:v>
                </c:pt>
                <c:pt idx="8">
                  <c:v>2870</c:v>
                </c:pt>
                <c:pt idx="9">
                  <c:v>8430</c:v>
                </c:pt>
                <c:pt idx="10">
                  <c:v>9910</c:v>
                </c:pt>
                <c:pt idx="11">
                  <c:v>12090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65728"/>
        <c:axId val="104117376"/>
      </c:barChart>
      <c:catAx>
        <c:axId val="1038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17376"/>
        <c:crosses val="autoZero"/>
        <c:auto val="1"/>
        <c:lblAlgn val="ctr"/>
        <c:lblOffset val="100"/>
        <c:noMultiLvlLbl val="0"/>
      </c:catAx>
      <c:valAx>
        <c:axId val="1041173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865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86574405472046E-2"/>
          <c:y val="3.0678991213054889E-2"/>
          <c:w val="0.89815483973594212"/>
          <c:h val="0.681564472633140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Sheet1!$A$2:$A$197</c:f>
              <c:numCache>
                <c:formatCode>General</c:formatCode>
                <c:ptCount val="196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  <c:pt idx="190">
                  <c:v>2010</c:v>
                </c:pt>
                <c:pt idx="191">
                  <c:v>2011</c:v>
                </c:pt>
                <c:pt idx="192">
                  <c:v>2012</c:v>
                </c:pt>
                <c:pt idx="193">
                  <c:v>2013</c:v>
                </c:pt>
                <c:pt idx="194">
                  <c:v>2014</c:v>
                </c:pt>
                <c:pt idx="195">
                  <c:v>2015</c:v>
                </c:pt>
              </c:numCache>
            </c:numRef>
          </c:cat>
          <c:val>
            <c:numRef>
              <c:f>Sheet1!$B$2:$B$197</c:f>
              <c:numCache>
                <c:formatCode>General</c:formatCode>
                <c:ptCount val="196"/>
                <c:pt idx="0">
                  <c:v>100</c:v>
                </c:pt>
                <c:pt idx="1">
                  <c:v>101.45423438836612</c:v>
                </c:pt>
                <c:pt idx="2">
                  <c:v>102.82292557741658</c:v>
                </c:pt>
                <c:pt idx="3">
                  <c:v>104.27715996578273</c:v>
                </c:pt>
                <c:pt idx="4">
                  <c:v>105.64585115483318</c:v>
                </c:pt>
                <c:pt idx="5">
                  <c:v>107.10008554319931</c:v>
                </c:pt>
                <c:pt idx="6">
                  <c:v>108.46877673224979</c:v>
                </c:pt>
                <c:pt idx="7">
                  <c:v>112.06159110350727</c:v>
                </c:pt>
                <c:pt idx="8">
                  <c:v>113.43028229255773</c:v>
                </c:pt>
                <c:pt idx="9">
                  <c:v>114.88451668092388</c:v>
                </c:pt>
                <c:pt idx="10">
                  <c:v>116.6809238665526</c:v>
                </c:pt>
                <c:pt idx="11">
                  <c:v>117.53635585970916</c:v>
                </c:pt>
                <c:pt idx="12">
                  <c:v>117.87852865697177</c:v>
                </c:pt>
                <c:pt idx="13">
                  <c:v>118.30624465355004</c:v>
                </c:pt>
                <c:pt idx="14">
                  <c:v>118.64841745081267</c:v>
                </c:pt>
                <c:pt idx="15">
                  <c:v>118.99059024807528</c:v>
                </c:pt>
                <c:pt idx="16">
                  <c:v>119.67493584260052</c:v>
                </c:pt>
                <c:pt idx="17">
                  <c:v>120.53036783575706</c:v>
                </c:pt>
                <c:pt idx="18">
                  <c:v>121.47134302822926</c:v>
                </c:pt>
                <c:pt idx="19">
                  <c:v>122.3267750213858</c:v>
                </c:pt>
                <c:pt idx="20">
                  <c:v>123.26775021385801</c:v>
                </c:pt>
                <c:pt idx="21">
                  <c:v>124.55089820359282</c:v>
                </c:pt>
                <c:pt idx="22">
                  <c:v>126.26176218990591</c:v>
                </c:pt>
                <c:pt idx="23">
                  <c:v>127.88708297690334</c:v>
                </c:pt>
                <c:pt idx="24">
                  <c:v>129.68349016253208</c:v>
                </c:pt>
                <c:pt idx="25">
                  <c:v>131.39435414884517</c:v>
                </c:pt>
                <c:pt idx="26">
                  <c:v>133.0196749358426</c:v>
                </c:pt>
                <c:pt idx="27">
                  <c:v>134.55945252352436</c:v>
                </c:pt>
                <c:pt idx="28">
                  <c:v>136.09923011120614</c:v>
                </c:pt>
                <c:pt idx="29">
                  <c:v>137.7245508982036</c:v>
                </c:pt>
                <c:pt idx="30">
                  <c:v>139.26432848588536</c:v>
                </c:pt>
                <c:pt idx="31">
                  <c:v>140.46193327630453</c:v>
                </c:pt>
                <c:pt idx="32">
                  <c:v>141.31736526946108</c:v>
                </c:pt>
                <c:pt idx="33">
                  <c:v>142.25834046193327</c:v>
                </c:pt>
                <c:pt idx="34">
                  <c:v>143.11377245508982</c:v>
                </c:pt>
                <c:pt idx="35">
                  <c:v>143.96920444824636</c:v>
                </c:pt>
                <c:pt idx="36">
                  <c:v>144.73909324208725</c:v>
                </c:pt>
                <c:pt idx="37">
                  <c:v>145.68006843455944</c:v>
                </c:pt>
                <c:pt idx="38">
                  <c:v>146.70658682634729</c:v>
                </c:pt>
                <c:pt idx="39">
                  <c:v>147.64756201881951</c:v>
                </c:pt>
                <c:pt idx="40">
                  <c:v>148.67408041060736</c:v>
                </c:pt>
                <c:pt idx="41">
                  <c:v>150.04277159965781</c:v>
                </c:pt>
                <c:pt idx="42">
                  <c:v>151.75363558597093</c:v>
                </c:pt>
                <c:pt idx="43">
                  <c:v>153.46449957228401</c:v>
                </c:pt>
                <c:pt idx="44">
                  <c:v>155.08982035928142</c:v>
                </c:pt>
                <c:pt idx="45">
                  <c:v>156.80068434559453</c:v>
                </c:pt>
                <c:pt idx="46">
                  <c:v>157.39948674080409</c:v>
                </c:pt>
                <c:pt idx="47">
                  <c:v>156.6295979469632</c:v>
                </c:pt>
                <c:pt idx="48">
                  <c:v>151.92472198460223</c:v>
                </c:pt>
                <c:pt idx="49">
                  <c:v>148.33190761334473</c:v>
                </c:pt>
                <c:pt idx="50">
                  <c:v>150.04277159965781</c:v>
                </c:pt>
                <c:pt idx="51">
                  <c:v>152.78015397775877</c:v>
                </c:pt>
                <c:pt idx="52">
                  <c:v>155.60307955517536</c:v>
                </c:pt>
                <c:pt idx="53">
                  <c:v>157.99828913601368</c:v>
                </c:pt>
                <c:pt idx="54">
                  <c:v>160.22241231822071</c:v>
                </c:pt>
                <c:pt idx="55">
                  <c:v>162.4465355004277</c:v>
                </c:pt>
                <c:pt idx="56">
                  <c:v>164.92728828058171</c:v>
                </c:pt>
                <c:pt idx="57">
                  <c:v>167.40804106073568</c:v>
                </c:pt>
                <c:pt idx="58">
                  <c:v>169.63216424294271</c:v>
                </c:pt>
                <c:pt idx="59">
                  <c:v>172.28400342172799</c:v>
                </c:pt>
                <c:pt idx="60">
                  <c:v>175.10692899914457</c:v>
                </c:pt>
                <c:pt idx="61">
                  <c:v>177.24550898203591</c:v>
                </c:pt>
                <c:pt idx="62">
                  <c:v>179.46963216424294</c:v>
                </c:pt>
                <c:pt idx="63">
                  <c:v>182.2070145423439</c:v>
                </c:pt>
                <c:pt idx="64">
                  <c:v>185.11548331907613</c:v>
                </c:pt>
                <c:pt idx="65">
                  <c:v>187.76732249786141</c:v>
                </c:pt>
                <c:pt idx="66">
                  <c:v>190.24807527801539</c:v>
                </c:pt>
                <c:pt idx="67">
                  <c:v>193.24208725406331</c:v>
                </c:pt>
                <c:pt idx="68">
                  <c:v>196.4071856287425</c:v>
                </c:pt>
                <c:pt idx="69">
                  <c:v>199.40119760479041</c:v>
                </c:pt>
                <c:pt idx="70">
                  <c:v>202.22412318220702</c:v>
                </c:pt>
                <c:pt idx="71">
                  <c:v>204.79041916167665</c:v>
                </c:pt>
                <c:pt idx="72">
                  <c:v>209.66638152266896</c:v>
                </c:pt>
                <c:pt idx="73">
                  <c:v>207.86997433704019</c:v>
                </c:pt>
                <c:pt idx="74">
                  <c:v>214.79897348160821</c:v>
                </c:pt>
                <c:pt idx="75">
                  <c:v>212.40376390076986</c:v>
                </c:pt>
                <c:pt idx="76">
                  <c:v>215.14114627887082</c:v>
                </c:pt>
                <c:pt idx="77">
                  <c:v>218.04961505560308</c:v>
                </c:pt>
                <c:pt idx="78">
                  <c:v>221.47134302822926</c:v>
                </c:pt>
                <c:pt idx="79">
                  <c:v>224.46535500427717</c:v>
                </c:pt>
                <c:pt idx="80">
                  <c:v>226.34730538922153</c:v>
                </c:pt>
                <c:pt idx="81">
                  <c:v>228.1437125748503</c:v>
                </c:pt>
                <c:pt idx="82">
                  <c:v>229.76903336184776</c:v>
                </c:pt>
                <c:pt idx="83">
                  <c:v>231.47989734816085</c:v>
                </c:pt>
                <c:pt idx="84">
                  <c:v>233.96065012831482</c:v>
                </c:pt>
                <c:pt idx="85">
                  <c:v>236.27031650983747</c:v>
                </c:pt>
                <c:pt idx="86">
                  <c:v>238.49443969204449</c:v>
                </c:pt>
                <c:pt idx="87">
                  <c:v>241.31736526946108</c:v>
                </c:pt>
                <c:pt idx="88">
                  <c:v>244.73909324208725</c:v>
                </c:pt>
                <c:pt idx="89">
                  <c:v>247.98973481608212</c:v>
                </c:pt>
                <c:pt idx="90">
                  <c:v>250.55603079555175</c:v>
                </c:pt>
                <c:pt idx="91">
                  <c:v>253.37895637296833</c:v>
                </c:pt>
                <c:pt idx="92">
                  <c:v>256.4585115483319</c:v>
                </c:pt>
                <c:pt idx="93">
                  <c:v>258.93926432848588</c:v>
                </c:pt>
                <c:pt idx="94">
                  <c:v>261.16338751069293</c:v>
                </c:pt>
                <c:pt idx="95">
                  <c:v>263.72968349016253</c:v>
                </c:pt>
                <c:pt idx="96">
                  <c:v>265.61163387510692</c:v>
                </c:pt>
                <c:pt idx="97">
                  <c:v>267.23695466210438</c:v>
                </c:pt>
                <c:pt idx="98">
                  <c:v>267.32249786142</c:v>
                </c:pt>
                <c:pt idx="99">
                  <c:v>266.63815226689479</c:v>
                </c:pt>
                <c:pt idx="100">
                  <c:v>268.00684345594522</c:v>
                </c:pt>
                <c:pt idx="101">
                  <c:v>271.17194183062446</c:v>
                </c:pt>
                <c:pt idx="102">
                  <c:v>274.59366980325063</c:v>
                </c:pt>
                <c:pt idx="103">
                  <c:v>277.41659538066722</c:v>
                </c:pt>
                <c:pt idx="104">
                  <c:v>279.8973481608212</c:v>
                </c:pt>
                <c:pt idx="105">
                  <c:v>282.63473053892216</c:v>
                </c:pt>
                <c:pt idx="106">
                  <c:v>285.6287425149701</c:v>
                </c:pt>
                <c:pt idx="107">
                  <c:v>288.10949529512402</c:v>
                </c:pt>
                <c:pt idx="108">
                  <c:v>290.50470487596237</c:v>
                </c:pt>
                <c:pt idx="109">
                  <c:v>292.89991445680073</c:v>
                </c:pt>
                <c:pt idx="110">
                  <c:v>295.03849443969204</c:v>
                </c:pt>
                <c:pt idx="111">
                  <c:v>297.34816082121472</c:v>
                </c:pt>
                <c:pt idx="112">
                  <c:v>299.65782720273739</c:v>
                </c:pt>
                <c:pt idx="113">
                  <c:v>301.62532078699746</c:v>
                </c:pt>
                <c:pt idx="114">
                  <c:v>303.59281437125748</c:v>
                </c:pt>
                <c:pt idx="115">
                  <c:v>305.90248075278015</c:v>
                </c:pt>
                <c:pt idx="116">
                  <c:v>308.04106073567152</c:v>
                </c:pt>
                <c:pt idx="117">
                  <c:v>310.17964071856284</c:v>
                </c:pt>
                <c:pt idx="118">
                  <c:v>312.74593669803255</c:v>
                </c:pt>
                <c:pt idx="119">
                  <c:v>315.31223267750215</c:v>
                </c:pt>
                <c:pt idx="120">
                  <c:v>316.33875106928997</c:v>
                </c:pt>
                <c:pt idx="121">
                  <c:v>316.68092386655263</c:v>
                </c:pt>
                <c:pt idx="122">
                  <c:v>317.19418306244654</c:v>
                </c:pt>
                <c:pt idx="123">
                  <c:v>318.30624465355004</c:v>
                </c:pt>
                <c:pt idx="124">
                  <c:v>319.50384944396922</c:v>
                </c:pt>
                <c:pt idx="125">
                  <c:v>321.47134302822928</c:v>
                </c:pt>
                <c:pt idx="126">
                  <c:v>325.57741659538067</c:v>
                </c:pt>
                <c:pt idx="127">
                  <c:v>330.11120615911034</c:v>
                </c:pt>
                <c:pt idx="128">
                  <c:v>334.64499572284001</c:v>
                </c:pt>
                <c:pt idx="129">
                  <c:v>339.00769888793843</c:v>
                </c:pt>
                <c:pt idx="130">
                  <c:v>342.88272027373824</c:v>
                </c:pt>
                <c:pt idx="131">
                  <c:v>346.42335329341319</c:v>
                </c:pt>
                <c:pt idx="132">
                  <c:v>350.31052181351583</c:v>
                </c:pt>
                <c:pt idx="133">
                  <c:v>354.35012831479901</c:v>
                </c:pt>
                <c:pt idx="134">
                  <c:v>358.38828058169378</c:v>
                </c:pt>
                <c:pt idx="135">
                  <c:v>362.31163387510691</c:v>
                </c:pt>
                <c:pt idx="136">
                  <c:v>366.04858853721129</c:v>
                </c:pt>
                <c:pt idx="137">
                  <c:v>369.56800684345598</c:v>
                </c:pt>
                <c:pt idx="138">
                  <c:v>372.87433704020526</c:v>
                </c:pt>
                <c:pt idx="139">
                  <c:v>375.99888793840887</c:v>
                </c:pt>
                <c:pt idx="140">
                  <c:v>378.97587681779299</c:v>
                </c:pt>
                <c:pt idx="141">
                  <c:v>381.81625320786992</c:v>
                </c:pt>
                <c:pt idx="142">
                  <c:v>384.48443113772453</c:v>
                </c:pt>
                <c:pt idx="143">
                  <c:v>386.88853721129169</c:v>
                </c:pt>
                <c:pt idx="144">
                  <c:v>388.90872540633018</c:v>
                </c:pt>
                <c:pt idx="145">
                  <c:v>390.47818648417444</c:v>
                </c:pt>
                <c:pt idx="146">
                  <c:v>391.53404619332764</c:v>
                </c:pt>
                <c:pt idx="147">
                  <c:v>392.15260906757914</c:v>
                </c:pt>
                <c:pt idx="148">
                  <c:v>392.57707442258339</c:v>
                </c:pt>
                <c:pt idx="149">
                  <c:v>393.14003421727972</c:v>
                </c:pt>
                <c:pt idx="150">
                  <c:v>394.07527801539777</c:v>
                </c:pt>
                <c:pt idx="151">
                  <c:v>395.49948674080412</c:v>
                </c:pt>
                <c:pt idx="152">
                  <c:v>397.33507271171942</c:v>
                </c:pt>
                <c:pt idx="153">
                  <c:v>399.38520102651842</c:v>
                </c:pt>
                <c:pt idx="154">
                  <c:v>401.35312232677506</c:v>
                </c:pt>
                <c:pt idx="155">
                  <c:v>403.03327630453379</c:v>
                </c:pt>
                <c:pt idx="156">
                  <c:v>404.34585115483321</c:v>
                </c:pt>
                <c:pt idx="157">
                  <c:v>405.38485885372114</c:v>
                </c:pt>
                <c:pt idx="158">
                  <c:v>406.32506415739948</c:v>
                </c:pt>
                <c:pt idx="159">
                  <c:v>407.42155688622751</c:v>
                </c:pt>
                <c:pt idx="160">
                  <c:v>408.84978614200168</c:v>
                </c:pt>
                <c:pt idx="161">
                  <c:v>410.68426005132596</c:v>
                </c:pt>
                <c:pt idx="162">
                  <c:v>412.84302822925582</c:v>
                </c:pt>
                <c:pt idx="163">
                  <c:v>415.15791274593664</c:v>
                </c:pt>
                <c:pt idx="164">
                  <c:v>417.3842600513259</c:v>
                </c:pt>
                <c:pt idx="165">
                  <c:v>419.35149700598799</c:v>
                </c:pt>
                <c:pt idx="166">
                  <c:v>420.98314798973479</c:v>
                </c:pt>
                <c:pt idx="167">
                  <c:v>422.34893071000857</c:v>
                </c:pt>
                <c:pt idx="168">
                  <c:v>423.60017108639863</c:v>
                </c:pt>
                <c:pt idx="169">
                  <c:v>424.95945252352436</c:v>
                </c:pt>
                <c:pt idx="170">
                  <c:v>426.57869974337041</c:v>
                </c:pt>
                <c:pt idx="171">
                  <c:v>428.51847733105222</c:v>
                </c:pt>
                <c:pt idx="172">
                  <c:v>430.70128314798978</c:v>
                </c:pt>
                <c:pt idx="173">
                  <c:v>432.97390932420871</c:v>
                </c:pt>
                <c:pt idx="174">
                  <c:v>435.11539777587683</c:v>
                </c:pt>
                <c:pt idx="175">
                  <c:v>436.96971770744233</c:v>
                </c:pt>
                <c:pt idx="176">
                  <c:v>438.49623609923009</c:v>
                </c:pt>
                <c:pt idx="177">
                  <c:v>439.75662959794698</c:v>
                </c:pt>
                <c:pt idx="178">
                  <c:v>440.82369546621044</c:v>
                </c:pt>
                <c:pt idx="179">
                  <c:v>441.81180496150552</c:v>
                </c:pt>
                <c:pt idx="180">
                  <c:v>442.81283147989734</c:v>
                </c:pt>
                <c:pt idx="181">
                  <c:v>443.83627031650985</c:v>
                </c:pt>
                <c:pt idx="182">
                  <c:v>444.87869974337036</c:v>
                </c:pt>
                <c:pt idx="183">
                  <c:v>446.00513259195901</c:v>
                </c:pt>
                <c:pt idx="184">
                  <c:v>447.29187339606494</c:v>
                </c:pt>
                <c:pt idx="185">
                  <c:v>448.7911035072712</c:v>
                </c:pt>
                <c:pt idx="186">
                  <c:v>450.52181351582556</c:v>
                </c:pt>
                <c:pt idx="187">
                  <c:v>452.46646706586819</c:v>
                </c:pt>
                <c:pt idx="188">
                  <c:v>454.59110350727121</c:v>
                </c:pt>
                <c:pt idx="189">
                  <c:v>456.84217279726261</c:v>
                </c:pt>
                <c:pt idx="190">
                  <c:v>459.16963216424296</c:v>
                </c:pt>
                <c:pt idx="191">
                  <c:v>461.57536355859713</c:v>
                </c:pt>
                <c:pt idx="192">
                  <c:v>464.04140290846885</c:v>
                </c:pt>
                <c:pt idx="193">
                  <c:v>466.47228400342169</c:v>
                </c:pt>
                <c:pt idx="194">
                  <c:v>468.74764756201881</c:v>
                </c:pt>
                <c:pt idx="195">
                  <c:v>470.78331907613347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Länsi-Eurooppa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Sheet1!$A$2:$A$197</c:f>
              <c:numCache>
                <c:formatCode>General</c:formatCode>
                <c:ptCount val="196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  <c:pt idx="190">
                  <c:v>2010</c:v>
                </c:pt>
                <c:pt idx="191">
                  <c:v>2011</c:v>
                </c:pt>
                <c:pt idx="192">
                  <c:v>2012</c:v>
                </c:pt>
                <c:pt idx="193">
                  <c:v>2013</c:v>
                </c:pt>
                <c:pt idx="194">
                  <c:v>2014</c:v>
                </c:pt>
                <c:pt idx="195">
                  <c:v>2015</c:v>
                </c:pt>
              </c:numCache>
            </c:numRef>
          </c:cat>
          <c:val>
            <c:numRef>
              <c:f>Sheet1!$C$2:$C$197</c:f>
              <c:numCache>
                <c:formatCode>General</c:formatCode>
                <c:ptCount val="196"/>
                <c:pt idx="0">
                  <c:v>100</c:v>
                </c:pt>
                <c:pt idx="1">
                  <c:v>100.97347926752262</c:v>
                </c:pt>
                <c:pt idx="2">
                  <c:v>101.94470337071894</c:v>
                </c:pt>
                <c:pt idx="3">
                  <c:v>102.91968608112579</c:v>
                </c:pt>
                <c:pt idx="4">
                  <c:v>103.89692395585892</c:v>
                </c:pt>
                <c:pt idx="5">
                  <c:v>104.88167904501309</c:v>
                </c:pt>
                <c:pt idx="6">
                  <c:v>105.81606879754639</c:v>
                </c:pt>
                <c:pt idx="7">
                  <c:v>106.71663108518507</c:v>
                </c:pt>
                <c:pt idx="8">
                  <c:v>107.60666927263433</c:v>
                </c:pt>
                <c:pt idx="9">
                  <c:v>108.47641098114681</c:v>
                </c:pt>
                <c:pt idx="10">
                  <c:v>109.33262170370148</c:v>
                </c:pt>
                <c:pt idx="11">
                  <c:v>110.13771536819317</c:v>
                </c:pt>
                <c:pt idx="12">
                  <c:v>110.92476771807438</c:v>
                </c:pt>
                <c:pt idx="13">
                  <c:v>111.71482695372403</c:v>
                </c:pt>
                <c:pt idx="14">
                  <c:v>112.46053462428962</c:v>
                </c:pt>
                <c:pt idx="15">
                  <c:v>113.40018642691764</c:v>
                </c:pt>
                <c:pt idx="16">
                  <c:v>114.27894879273536</c:v>
                </c:pt>
                <c:pt idx="17">
                  <c:v>115.18928345912138</c:v>
                </c:pt>
                <c:pt idx="18">
                  <c:v>116.10337673271793</c:v>
                </c:pt>
                <c:pt idx="19">
                  <c:v>117.04829058544067</c:v>
                </c:pt>
                <c:pt idx="20">
                  <c:v>117.9992182097002</c:v>
                </c:pt>
                <c:pt idx="21">
                  <c:v>118.92759419069669</c:v>
                </c:pt>
                <c:pt idx="22">
                  <c:v>119.84469435006164</c:v>
                </c:pt>
                <c:pt idx="23">
                  <c:v>120.71293261568994</c:v>
                </c:pt>
                <c:pt idx="24">
                  <c:v>121.64055687524431</c:v>
                </c:pt>
                <c:pt idx="25">
                  <c:v>122.58471900652495</c:v>
                </c:pt>
                <c:pt idx="26">
                  <c:v>123.45145382926903</c:v>
                </c:pt>
                <c:pt idx="27">
                  <c:v>123.89045915145684</c:v>
                </c:pt>
                <c:pt idx="28">
                  <c:v>124.03478966834049</c:v>
                </c:pt>
                <c:pt idx="29">
                  <c:v>124.41215383227591</c:v>
                </c:pt>
                <c:pt idx="30">
                  <c:v>124.91580719848452</c:v>
                </c:pt>
                <c:pt idx="31">
                  <c:v>125.42622605767207</c:v>
                </c:pt>
                <c:pt idx="32">
                  <c:v>126.14261659199566</c:v>
                </c:pt>
                <c:pt idx="33">
                  <c:v>126.79886941095108</c:v>
                </c:pt>
                <c:pt idx="34">
                  <c:v>127.47166010163274</c:v>
                </c:pt>
                <c:pt idx="35">
                  <c:v>128.15121628529332</c:v>
                </c:pt>
                <c:pt idx="36">
                  <c:v>128.85182066933277</c:v>
                </c:pt>
                <c:pt idx="37">
                  <c:v>129.59828006134046</c:v>
                </c:pt>
                <c:pt idx="38">
                  <c:v>130.40187028294795</c:v>
                </c:pt>
                <c:pt idx="39">
                  <c:v>131.26183961271312</c:v>
                </c:pt>
                <c:pt idx="40">
                  <c:v>132.17217427909912</c:v>
                </c:pt>
                <c:pt idx="41">
                  <c:v>133.1268605105692</c:v>
                </c:pt>
                <c:pt idx="42">
                  <c:v>134.08079502059718</c:v>
                </c:pt>
                <c:pt idx="43">
                  <c:v>135.08885347445653</c:v>
                </c:pt>
                <c:pt idx="44">
                  <c:v>136.09841537120005</c:v>
                </c:pt>
                <c:pt idx="45">
                  <c:v>137.08091529602791</c:v>
                </c:pt>
                <c:pt idx="46">
                  <c:v>137.87849174609858</c:v>
                </c:pt>
                <c:pt idx="47">
                  <c:v>138.7016267252007</c:v>
                </c:pt>
                <c:pt idx="48">
                  <c:v>139.33457617945095</c:v>
                </c:pt>
                <c:pt idx="49">
                  <c:v>140.45990317827827</c:v>
                </c:pt>
                <c:pt idx="50">
                  <c:v>140.94701867276063</c:v>
                </c:pt>
                <c:pt idx="51">
                  <c:v>141.18531436990708</c:v>
                </c:pt>
                <c:pt idx="52">
                  <c:v>141.85885678203084</c:v>
                </c:pt>
                <c:pt idx="53">
                  <c:v>142.86165318579546</c:v>
                </c:pt>
                <c:pt idx="54">
                  <c:v>143.94864239107557</c:v>
                </c:pt>
                <c:pt idx="55">
                  <c:v>145.0544246324082</c:v>
                </c:pt>
                <c:pt idx="56">
                  <c:v>146.35941305589802</c:v>
                </c:pt>
                <c:pt idx="57">
                  <c:v>147.67492557957723</c:v>
                </c:pt>
                <c:pt idx="58">
                  <c:v>148.85738340800435</c:v>
                </c:pt>
                <c:pt idx="59">
                  <c:v>150.17815798177827</c:v>
                </c:pt>
                <c:pt idx="60">
                  <c:v>151.26214030128995</c:v>
                </c:pt>
                <c:pt idx="61">
                  <c:v>152.24839883332834</c:v>
                </c:pt>
                <c:pt idx="62">
                  <c:v>153.24969179420873</c:v>
                </c:pt>
                <c:pt idx="63">
                  <c:v>154.23219171903659</c:v>
                </c:pt>
                <c:pt idx="64">
                  <c:v>155.37029798237964</c:v>
                </c:pt>
                <c:pt idx="65">
                  <c:v>156.46405268063864</c:v>
                </c:pt>
                <c:pt idx="66">
                  <c:v>157.59313828667649</c:v>
                </c:pt>
                <c:pt idx="67">
                  <c:v>158.67712060618817</c:v>
                </c:pt>
                <c:pt idx="68">
                  <c:v>159.7783925188682</c:v>
                </c:pt>
                <c:pt idx="69">
                  <c:v>160.95107796854796</c:v>
                </c:pt>
                <c:pt idx="70">
                  <c:v>162.06888775295428</c:v>
                </c:pt>
                <c:pt idx="71">
                  <c:v>163.14685630092913</c:v>
                </c:pt>
                <c:pt idx="72">
                  <c:v>164.29172805725111</c:v>
                </c:pt>
                <c:pt idx="73">
                  <c:v>165.4110412845416</c:v>
                </c:pt>
                <c:pt idx="74">
                  <c:v>166.73106413687344</c:v>
                </c:pt>
                <c:pt idx="75">
                  <c:v>168.0210181315212</c:v>
                </c:pt>
                <c:pt idx="76">
                  <c:v>169.46507502179992</c:v>
                </c:pt>
                <c:pt idx="77">
                  <c:v>171.05120726463602</c:v>
                </c:pt>
                <c:pt idx="78">
                  <c:v>172.63959467179842</c:v>
                </c:pt>
                <c:pt idx="79">
                  <c:v>174.18137534955048</c:v>
                </c:pt>
                <c:pt idx="80">
                  <c:v>175.63595634001865</c:v>
                </c:pt>
                <c:pt idx="81">
                  <c:v>177.15443365306552</c:v>
                </c:pt>
                <c:pt idx="82">
                  <c:v>178.82400697597498</c:v>
                </c:pt>
                <c:pt idx="83">
                  <c:v>180.4409597979373</c:v>
                </c:pt>
                <c:pt idx="84">
                  <c:v>182.06467811287851</c:v>
                </c:pt>
                <c:pt idx="85">
                  <c:v>183.59894157620954</c:v>
                </c:pt>
                <c:pt idx="86">
                  <c:v>185.30234236401358</c:v>
                </c:pt>
                <c:pt idx="87">
                  <c:v>186.9177917430917</c:v>
                </c:pt>
                <c:pt idx="88">
                  <c:v>188.62194425233784</c:v>
                </c:pt>
                <c:pt idx="89">
                  <c:v>190.31632438283671</c:v>
                </c:pt>
                <c:pt idx="90">
                  <c:v>192.02273205640918</c:v>
                </c:pt>
                <c:pt idx="91">
                  <c:v>193.74116727305531</c:v>
                </c:pt>
                <c:pt idx="92">
                  <c:v>194.97850076675587</c:v>
                </c:pt>
                <c:pt idx="93">
                  <c:v>196.18050335267762</c:v>
                </c:pt>
                <c:pt idx="94">
                  <c:v>197.89442824067115</c:v>
                </c:pt>
                <c:pt idx="95">
                  <c:v>198.18158583155426</c:v>
                </c:pt>
                <c:pt idx="96">
                  <c:v>198.18158583155426</c:v>
                </c:pt>
                <c:pt idx="97">
                  <c:v>197.74633911657696</c:v>
                </c:pt>
                <c:pt idx="98">
                  <c:v>196.59846047448656</c:v>
                </c:pt>
                <c:pt idx="99">
                  <c:v>192.93757705144782</c:v>
                </c:pt>
                <c:pt idx="100">
                  <c:v>194.00502149923324</c:v>
                </c:pt>
                <c:pt idx="101">
                  <c:v>195.62873981417445</c:v>
                </c:pt>
                <c:pt idx="102">
                  <c:v>196.98484529572721</c:v>
                </c:pt>
                <c:pt idx="103">
                  <c:v>198.64915656854197</c:v>
                </c:pt>
                <c:pt idx="104">
                  <c:v>200.22326126830441</c:v>
                </c:pt>
                <c:pt idx="105">
                  <c:v>201.59815978590973</c:v>
                </c:pt>
                <c:pt idx="106">
                  <c:v>203.0444718405148</c:v>
                </c:pt>
                <c:pt idx="107">
                  <c:v>204.27804672700483</c:v>
                </c:pt>
                <c:pt idx="108">
                  <c:v>205.54319391406318</c:v>
                </c:pt>
                <c:pt idx="109">
                  <c:v>206.73241723546926</c:v>
                </c:pt>
                <c:pt idx="110">
                  <c:v>208.16369486123222</c:v>
                </c:pt>
                <c:pt idx="111">
                  <c:v>209.56189674354272</c:v>
                </c:pt>
                <c:pt idx="112">
                  <c:v>210.75337522927504</c:v>
                </c:pt>
                <c:pt idx="113">
                  <c:v>211.91553657876537</c:v>
                </c:pt>
                <c:pt idx="114">
                  <c:v>213.12806326487657</c:v>
                </c:pt>
                <c:pt idx="115">
                  <c:v>214.36389331569293</c:v>
                </c:pt>
                <c:pt idx="116">
                  <c:v>215.56589590161468</c:v>
                </c:pt>
                <c:pt idx="117">
                  <c:v>216.79270529512581</c:v>
                </c:pt>
                <c:pt idx="118">
                  <c:v>218.25254833568874</c:v>
                </c:pt>
                <c:pt idx="119">
                  <c:v>219.88603902937726</c:v>
                </c:pt>
                <c:pt idx="120">
                  <c:v>220.68136031512165</c:v>
                </c:pt>
                <c:pt idx="121">
                  <c:v>220.67158793637432</c:v>
                </c:pt>
                <c:pt idx="122">
                  <c:v>221.6435637610127</c:v>
                </c:pt>
                <c:pt idx="123">
                  <c:v>221.80743903539107</c:v>
                </c:pt>
                <c:pt idx="124">
                  <c:v>222.04122440388491</c:v>
                </c:pt>
                <c:pt idx="125">
                  <c:v>221.21959286766696</c:v>
                </c:pt>
                <c:pt idx="126">
                  <c:v>220.95198003427851</c:v>
                </c:pt>
                <c:pt idx="127">
                  <c:v>223.48979162281623</c:v>
                </c:pt>
                <c:pt idx="128">
                  <c:v>226.13810626334305</c:v>
                </c:pt>
                <c:pt idx="129">
                  <c:v>228.06627176233576</c:v>
                </c:pt>
                <c:pt idx="130">
                  <c:v>247.2551432781068</c:v>
                </c:pt>
                <c:pt idx="131">
                  <c:v>248.68375755480048</c:v>
                </c:pt>
                <c:pt idx="132">
                  <c:v>250.24920242354992</c:v>
                </c:pt>
                <c:pt idx="133">
                  <c:v>251.89086132242841</c:v>
                </c:pt>
                <c:pt idx="134">
                  <c:v>253.56828261719335</c:v>
                </c:pt>
                <c:pt idx="135">
                  <c:v>255.26116231169374</c:v>
                </c:pt>
                <c:pt idx="136">
                  <c:v>256.97057311242742</c:v>
                </c:pt>
                <c:pt idx="137">
                  <c:v>258.71774889496947</c:v>
                </c:pt>
                <c:pt idx="138">
                  <c:v>260.5404275791563</c:v>
                </c:pt>
                <c:pt idx="139">
                  <c:v>262.48685088853478</c:v>
                </c:pt>
                <c:pt idx="140">
                  <c:v>264.59752232612686</c:v>
                </c:pt>
                <c:pt idx="141">
                  <c:v>266.88590146435331</c:v>
                </c:pt>
                <c:pt idx="142">
                  <c:v>269.32139624740654</c:v>
                </c:pt>
                <c:pt idx="143">
                  <c:v>271.82212842409115</c:v>
                </c:pt>
                <c:pt idx="144">
                  <c:v>274.27550515680912</c:v>
                </c:pt>
                <c:pt idx="145">
                  <c:v>276.59878672159243</c:v>
                </c:pt>
                <c:pt idx="146">
                  <c:v>278.75672264485672</c:v>
                </c:pt>
                <c:pt idx="147">
                  <c:v>280.76516447665153</c:v>
                </c:pt>
                <c:pt idx="148">
                  <c:v>282.65484183780865</c:v>
                </c:pt>
                <c:pt idx="149">
                  <c:v>284.47901043389356</c:v>
                </c:pt>
                <c:pt idx="150">
                  <c:v>286.27439561596054</c:v>
                </c:pt>
                <c:pt idx="151">
                  <c:v>288.04885963857231</c:v>
                </c:pt>
                <c:pt idx="152">
                  <c:v>289.78072736566736</c:v>
                </c:pt>
                <c:pt idx="153">
                  <c:v>291.44317512102714</c:v>
                </c:pt>
                <c:pt idx="154">
                  <c:v>292.99812821360922</c:v>
                </c:pt>
                <c:pt idx="155">
                  <c:v>294.41977403253452</c:v>
                </c:pt>
                <c:pt idx="156">
                  <c:v>295.70512072646358</c:v>
                </c:pt>
                <c:pt idx="157">
                  <c:v>296.86877875334517</c:v>
                </c:pt>
                <c:pt idx="158">
                  <c:v>297.92503758607205</c:v>
                </c:pt>
                <c:pt idx="159">
                  <c:v>298.89528069278646</c:v>
                </c:pt>
                <c:pt idx="160">
                  <c:v>299.79968578043719</c:v>
                </c:pt>
                <c:pt idx="161">
                  <c:v>300.64021258682385</c:v>
                </c:pt>
                <c:pt idx="162">
                  <c:v>301.4261005201912</c:v>
                </c:pt>
                <c:pt idx="163">
                  <c:v>302.19398848362749</c:v>
                </c:pt>
                <c:pt idx="164">
                  <c:v>302.98953829269033</c:v>
                </c:pt>
                <c:pt idx="165">
                  <c:v>303.84566181555766</c:v>
                </c:pt>
                <c:pt idx="166">
                  <c:v>304.77390023153026</c:v>
                </c:pt>
                <c:pt idx="167">
                  <c:v>305.76723095889588</c:v>
                </c:pt>
                <c:pt idx="168">
                  <c:v>306.8154403584208</c:v>
                </c:pt>
                <c:pt idx="169">
                  <c:v>307.8996775115013</c:v>
                </c:pt>
                <c:pt idx="170">
                  <c:v>309.00220404726826</c:v>
                </c:pt>
                <c:pt idx="171">
                  <c:v>310.13718465285507</c:v>
                </c:pt>
                <c:pt idx="172">
                  <c:v>311.30156959437113</c:v>
                </c:pt>
                <c:pt idx="173">
                  <c:v>312.44020807649514</c:v>
                </c:pt>
                <c:pt idx="174">
                  <c:v>313.480271070752</c:v>
                </c:pt>
                <c:pt idx="175">
                  <c:v>314.37673873169553</c:v>
                </c:pt>
                <c:pt idx="176">
                  <c:v>315.0976583877079</c:v>
                </c:pt>
                <c:pt idx="177">
                  <c:v>315.67667107676579</c:v>
                </c:pt>
                <c:pt idx="178">
                  <c:v>316.21486303635322</c:v>
                </c:pt>
                <c:pt idx="179">
                  <c:v>316.85329253991642</c:v>
                </c:pt>
                <c:pt idx="180">
                  <c:v>317.69172129175809</c:v>
                </c:pt>
                <c:pt idx="181">
                  <c:v>318.75796448867908</c:v>
                </c:pt>
                <c:pt idx="182">
                  <c:v>320.01540427579152</c:v>
                </c:pt>
                <c:pt idx="183">
                  <c:v>321.41884264966779</c:v>
                </c:pt>
                <c:pt idx="184">
                  <c:v>322.89597829028469</c:v>
                </c:pt>
                <c:pt idx="185">
                  <c:v>324.38696214330815</c:v>
                </c:pt>
                <c:pt idx="186">
                  <c:v>325.89024415912445</c:v>
                </c:pt>
                <c:pt idx="187">
                  <c:v>327.40395255134251</c:v>
                </c:pt>
                <c:pt idx="188">
                  <c:v>328.86664611961396</c:v>
                </c:pt>
                <c:pt idx="189">
                  <c:v>330.2029655410891</c:v>
                </c:pt>
                <c:pt idx="190">
                  <c:v>331.36162161349489</c:v>
                </c:pt>
                <c:pt idx="191">
                  <c:v>332.31019334275487</c:v>
                </c:pt>
                <c:pt idx="192">
                  <c:v>333.066301079472</c:v>
                </c:pt>
                <c:pt idx="193">
                  <c:v>333.69169949183629</c:v>
                </c:pt>
                <c:pt idx="194">
                  <c:v>334.27785578975858</c:v>
                </c:pt>
                <c:pt idx="195">
                  <c:v>334.89137023784463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Maailma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</c:spPr>
          </c:marker>
          <c:cat>
            <c:numRef>
              <c:f>Sheet1!$A$2:$A$197</c:f>
              <c:numCache>
                <c:formatCode>General</c:formatCode>
                <c:ptCount val="196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  <c:pt idx="190">
                  <c:v>2010</c:v>
                </c:pt>
                <c:pt idx="191">
                  <c:v>2011</c:v>
                </c:pt>
                <c:pt idx="192">
                  <c:v>2012</c:v>
                </c:pt>
                <c:pt idx="193">
                  <c:v>2013</c:v>
                </c:pt>
                <c:pt idx="194">
                  <c:v>2014</c:v>
                </c:pt>
                <c:pt idx="195">
                  <c:v>2015</c:v>
                </c:pt>
              </c:numCache>
            </c:numRef>
          </c:cat>
          <c:val>
            <c:numRef>
              <c:f>Sheet1!$D$2:$D$197</c:f>
              <c:numCache>
                <c:formatCode>General</c:formatCode>
                <c:ptCount val="196"/>
                <c:pt idx="0">
                  <c:v>100</c:v>
                </c:pt>
                <c:pt idx="50">
                  <c:v>122.46542254245978</c:v>
                </c:pt>
                <c:pt idx="80">
                  <c:v>150.08659147543227</c:v>
                </c:pt>
                <c:pt idx="93">
                  <c:v>172.11394686941887</c:v>
                </c:pt>
                <c:pt idx="100">
                  <c:v>178.88567535674258</c:v>
                </c:pt>
                <c:pt idx="120">
                  <c:v>220.71380269271091</c:v>
                </c:pt>
                <c:pt idx="130">
                  <c:v>242.40472220548662</c:v>
                </c:pt>
                <c:pt idx="131">
                  <c:v>246.88949186498257</c:v>
                </c:pt>
                <c:pt idx="132">
                  <c:v>251.31231335682537</c:v>
                </c:pt>
                <c:pt idx="133">
                  <c:v>255.73664458080475</c:v>
                </c:pt>
                <c:pt idx="134">
                  <c:v>260.21474826461753</c:v>
                </c:pt>
                <c:pt idx="135">
                  <c:v>264.78769513174194</c:v>
                </c:pt>
                <c:pt idx="136">
                  <c:v>269.48494468606003</c:v>
                </c:pt>
                <c:pt idx="137">
                  <c:v>274.32476193133431</c:v>
                </c:pt>
                <c:pt idx="138">
                  <c:v>279.31545869798708</c:v>
                </c:pt>
                <c:pt idx="139">
                  <c:v>284.45746188109115</c:v>
                </c:pt>
                <c:pt idx="140">
                  <c:v>289.74951844233175</c:v>
                </c:pt>
                <c:pt idx="141">
                  <c:v>295.19531962734465</c:v>
                </c:pt>
                <c:pt idx="142">
                  <c:v>300.80929116812598</c:v>
                </c:pt>
                <c:pt idx="143">
                  <c:v>306.61907536061312</c:v>
                </c:pt>
                <c:pt idx="144">
                  <c:v>312.65849867153099</c:v>
                </c:pt>
                <c:pt idx="145">
                  <c:v>318.94688484666119</c:v>
                </c:pt>
                <c:pt idx="146">
                  <c:v>325.4929038782243</c:v>
                </c:pt>
                <c:pt idx="147">
                  <c:v>332.27576923044063</c:v>
                </c:pt>
                <c:pt idx="148">
                  <c:v>339.247370778956</c:v>
                </c:pt>
                <c:pt idx="149">
                  <c:v>346.34135624274745</c:v>
                </c:pt>
                <c:pt idx="150">
                  <c:v>353.5048012883521</c:v>
                </c:pt>
                <c:pt idx="151">
                  <c:v>360.72822465971734</c:v>
                </c:pt>
                <c:pt idx="152">
                  <c:v>368.01051760080713</c:v>
                </c:pt>
                <c:pt idx="153">
                  <c:v>375.31844152558625</c:v>
                </c:pt>
                <c:pt idx="154">
                  <c:v>382.61527107427565</c:v>
                </c:pt>
                <c:pt idx="155">
                  <c:v>389.87886654875081</c:v>
                </c:pt>
                <c:pt idx="156">
                  <c:v>397.09229335649627</c:v>
                </c:pt>
                <c:pt idx="157">
                  <c:v>404.27092298400726</c:v>
                </c:pt>
                <c:pt idx="158">
                  <c:v>411.4667995756476</c:v>
                </c:pt>
                <c:pt idx="159">
                  <c:v>418.75359070637694</c:v>
                </c:pt>
                <c:pt idx="160">
                  <c:v>426.18781759103558</c:v>
                </c:pt>
                <c:pt idx="161">
                  <c:v>433.76859639266945</c:v>
                </c:pt>
                <c:pt idx="162">
                  <c:v>441.48681822446065</c:v>
                </c:pt>
                <c:pt idx="163">
                  <c:v>449.37839017463421</c:v>
                </c:pt>
                <c:pt idx="164">
                  <c:v>457.48498591876012</c:v>
                </c:pt>
                <c:pt idx="165">
                  <c:v>465.82542387865703</c:v>
                </c:pt>
                <c:pt idx="166">
                  <c:v>474.41857585002714</c:v>
                </c:pt>
                <c:pt idx="167">
                  <c:v>483.22611391263558</c:v>
                </c:pt>
                <c:pt idx="168">
                  <c:v>492.13722457241988</c:v>
                </c:pt>
                <c:pt idx="169">
                  <c:v>501.0020242685103</c:v>
                </c:pt>
                <c:pt idx="170">
                  <c:v>509.70788834665967</c:v>
                </c:pt>
                <c:pt idx="171">
                  <c:v>518.21901205058566</c:v>
                </c:pt>
                <c:pt idx="172">
                  <c:v>526.55018791373993</c:v>
                </c:pt>
                <c:pt idx="173">
                  <c:v>534.70315461918096</c:v>
                </c:pt>
                <c:pt idx="174">
                  <c:v>542.69680690570101</c:v>
                </c:pt>
                <c:pt idx="175">
                  <c:v>550.54998585022054</c:v>
                </c:pt>
                <c:pt idx="176">
                  <c:v>558.25552552887996</c:v>
                </c:pt>
                <c:pt idx="177">
                  <c:v>565.81645452559121</c:v>
                </c:pt>
                <c:pt idx="178">
                  <c:v>573.27801978223852</c:v>
                </c:pt>
                <c:pt idx="179">
                  <c:v>580.70067374978237</c:v>
                </c:pt>
                <c:pt idx="180">
                  <c:v>588.13240319746865</c:v>
                </c:pt>
                <c:pt idx="181">
                  <c:v>595.59021481095397</c:v>
                </c:pt>
                <c:pt idx="182">
                  <c:v>603.07705663334377</c:v>
                </c:pt>
                <c:pt idx="183">
                  <c:v>610.6091980035319</c:v>
                </c:pt>
                <c:pt idx="184">
                  <c:v>618.20035850551415</c:v>
                </c:pt>
                <c:pt idx="185">
                  <c:v>625.86022521118218</c:v>
                </c:pt>
                <c:pt idx="186">
                  <c:v>633.5960205861536</c:v>
                </c:pt>
                <c:pt idx="187">
                  <c:v>641.40886980181324</c:v>
                </c:pt>
                <c:pt idx="188">
                  <c:v>649.29261086249448</c:v>
                </c:pt>
                <c:pt idx="189">
                  <c:v>657.23597352708089</c:v>
                </c:pt>
                <c:pt idx="190">
                  <c:v>665.22722677272782</c:v>
                </c:pt>
                <c:pt idx="191">
                  <c:v>673.26230103279738</c:v>
                </c:pt>
                <c:pt idx="192">
                  <c:v>681.33302751119879</c:v>
                </c:pt>
                <c:pt idx="193">
                  <c:v>689.41731681181193</c:v>
                </c:pt>
                <c:pt idx="194">
                  <c:v>697.48779427608724</c:v>
                </c:pt>
                <c:pt idx="195">
                  <c:v>705.52134642051215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60480"/>
        <c:axId val="111062400"/>
      </c:lineChart>
      <c:catAx>
        <c:axId val="1110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062400"/>
        <c:crosses val="autoZero"/>
        <c:auto val="1"/>
        <c:lblAlgn val="ctr"/>
        <c:lblOffset val="100"/>
        <c:noMultiLvlLbl val="0"/>
      </c:catAx>
      <c:valAx>
        <c:axId val="11106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60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Sheet1!$A$2:$A$140</c:f>
              <c:numCache>
                <c:formatCode>General</c:formatCode>
                <c:ptCount val="139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</c:numCache>
            </c:numRef>
          </c:cat>
          <c:val>
            <c:numRef>
              <c:f>Sheet1!$B$2:$B$140</c:f>
              <c:numCache>
                <c:formatCode>General</c:formatCode>
                <c:ptCount val="139"/>
                <c:pt idx="0">
                  <c:v>100</c:v>
                </c:pt>
                <c:pt idx="1">
                  <c:v>100.67708854427212</c:v>
                </c:pt>
                <c:pt idx="2">
                  <c:v>104.19279639819912</c:v>
                </c:pt>
                <c:pt idx="3">
                  <c:v>110.26538269134566</c:v>
                </c:pt>
                <c:pt idx="4">
                  <c:v>112.82226113056528</c:v>
                </c:pt>
                <c:pt idx="5">
                  <c:v>115.05952976488243</c:v>
                </c:pt>
                <c:pt idx="6">
                  <c:v>121.45172586293147</c:v>
                </c:pt>
                <c:pt idx="7">
                  <c:v>118.57523761880941</c:v>
                </c:pt>
                <c:pt idx="8">
                  <c:v>116.33796898449222</c:v>
                </c:pt>
                <c:pt idx="9">
                  <c:v>117.61640820410206</c:v>
                </c:pt>
                <c:pt idx="10">
                  <c:v>118.25562781390695</c:v>
                </c:pt>
                <c:pt idx="11">
                  <c:v>115.05952976488243</c:v>
                </c:pt>
                <c:pt idx="12">
                  <c:v>126.24587293646825</c:v>
                </c:pt>
                <c:pt idx="13">
                  <c:v>131.04002001000498</c:v>
                </c:pt>
                <c:pt idx="14">
                  <c:v>131.99884942471235</c:v>
                </c:pt>
                <c:pt idx="15">
                  <c:v>135.19494747373685</c:v>
                </c:pt>
                <c:pt idx="16">
                  <c:v>141.90675337668836</c:v>
                </c:pt>
                <c:pt idx="17">
                  <c:v>144.14402201100552</c:v>
                </c:pt>
                <c:pt idx="18">
                  <c:v>149.57738869434715</c:v>
                </c:pt>
                <c:pt idx="19">
                  <c:v>154.69114557278638</c:v>
                </c:pt>
                <c:pt idx="20">
                  <c:v>163.3206103051526</c:v>
                </c:pt>
                <c:pt idx="21">
                  <c:v>161.72256128064032</c:v>
                </c:pt>
                <c:pt idx="22">
                  <c:v>156.92841420710357</c:v>
                </c:pt>
                <c:pt idx="23">
                  <c:v>163.00100050025011</c:v>
                </c:pt>
                <c:pt idx="24">
                  <c:v>175.78539269634817</c:v>
                </c:pt>
                <c:pt idx="25">
                  <c:v>185.37368684342169</c:v>
                </c:pt>
                <c:pt idx="26">
                  <c:v>197.51885942971484</c:v>
                </c:pt>
                <c:pt idx="27">
                  <c:v>207.10715357678836</c:v>
                </c:pt>
                <c:pt idx="28">
                  <c:v>216.05622811405703</c:v>
                </c:pt>
                <c:pt idx="29">
                  <c:v>210.94247123561777</c:v>
                </c:pt>
                <c:pt idx="30">
                  <c:v>220.85037518759378</c:v>
                </c:pt>
                <c:pt idx="31">
                  <c:v>218.2934967483742</c:v>
                </c:pt>
                <c:pt idx="32">
                  <c:v>213.81895947973985</c:v>
                </c:pt>
                <c:pt idx="33">
                  <c:v>228.20140070035021</c:v>
                </c:pt>
                <c:pt idx="34">
                  <c:v>236.83086543271634</c:v>
                </c:pt>
                <c:pt idx="35">
                  <c:v>240.66618309154575</c:v>
                </c:pt>
                <c:pt idx="36">
                  <c:v>250.25447723861927</c:v>
                </c:pt>
                <c:pt idx="37">
                  <c:v>258.88394197098552</c:v>
                </c:pt>
                <c:pt idx="38">
                  <c:v>261.76043021510759</c:v>
                </c:pt>
                <c:pt idx="39">
                  <c:v>273.26638319159582</c:v>
                </c:pt>
                <c:pt idx="40">
                  <c:v>279.33896948474239</c:v>
                </c:pt>
                <c:pt idx="41">
                  <c:v>287.3292146073037</c:v>
                </c:pt>
                <c:pt idx="42">
                  <c:v>303.30970485242625</c:v>
                </c:pt>
                <c:pt idx="43">
                  <c:v>319.60980490245123</c:v>
                </c:pt>
                <c:pt idx="44">
                  <c:v>305.5469734867433</c:v>
                </c:pt>
                <c:pt idx="45">
                  <c:v>290.20570285142571</c:v>
                </c:pt>
                <c:pt idx="46">
                  <c:v>294.04102051025512</c:v>
                </c:pt>
                <c:pt idx="47">
                  <c:v>247.05837918959475</c:v>
                </c:pt>
                <c:pt idx="48">
                  <c:v>214.13856928464236</c:v>
                </c:pt>
                <c:pt idx="49">
                  <c:v>258.56433216608303</c:v>
                </c:pt>
                <c:pt idx="50">
                  <c:v>289.24687343671837</c:v>
                </c:pt>
                <c:pt idx="51">
                  <c:v>298.83516758379193</c:v>
                </c:pt>
                <c:pt idx="52">
                  <c:v>330.47653826913461</c:v>
                </c:pt>
                <c:pt idx="53">
                  <c:v>354.76688344172084</c:v>
                </c:pt>
                <c:pt idx="54">
                  <c:v>364.03556778389196</c:v>
                </c:pt>
                <c:pt idx="55">
                  <c:v>384.81020510255132</c:v>
                </c:pt>
                <c:pt idx="56">
                  <c:v>399.51225612806405</c:v>
                </c:pt>
                <c:pt idx="57">
                  <c:v>430.8340170085043</c:v>
                </c:pt>
                <c:pt idx="58">
                  <c:v>459.91850925462734</c:v>
                </c:pt>
                <c:pt idx="59">
                  <c:v>465.35187593796888</c:v>
                </c:pt>
                <c:pt idx="60">
                  <c:v>459.91850925462734</c:v>
                </c:pt>
                <c:pt idx="61">
                  <c:v>448.73216608304159</c:v>
                </c:pt>
                <c:pt idx="62">
                  <c:v>446.81450725362686</c:v>
                </c:pt>
                <c:pt idx="63">
                  <c:v>476.5382191095548</c:v>
                </c:pt>
                <c:pt idx="64">
                  <c:v>530.55227613806903</c:v>
                </c:pt>
                <c:pt idx="65">
                  <c:v>553.24457228614301</c:v>
                </c:pt>
                <c:pt idx="66">
                  <c:v>590.63891945972989</c:v>
                </c:pt>
                <c:pt idx="67">
                  <c:v>624.19794897448742</c:v>
                </c:pt>
                <c:pt idx="68">
                  <c:v>656.47853926963489</c:v>
                </c:pt>
                <c:pt idx="69">
                  <c:v>628.35287643821914</c:v>
                </c:pt>
                <c:pt idx="70">
                  <c:v>595.75267633816918</c:v>
                </c:pt>
                <c:pt idx="71">
                  <c:v>615.24887443721866</c:v>
                </c:pt>
                <c:pt idx="72">
                  <c:v>617.16653326663322</c:v>
                </c:pt>
                <c:pt idx="73">
                  <c:v>688.11990995497763</c:v>
                </c:pt>
                <c:pt idx="74">
                  <c:v>688.43951975988</c:v>
                </c:pt>
                <c:pt idx="75">
                  <c:v>648.48829414707359</c:v>
                </c:pt>
                <c:pt idx="76">
                  <c:v>701.223911955978</c:v>
                </c:pt>
                <c:pt idx="77">
                  <c:v>717.52401200600298</c:v>
                </c:pt>
                <c:pt idx="78">
                  <c:v>774.41455727863945</c:v>
                </c:pt>
                <c:pt idx="79">
                  <c:v>821.3971985992996</c:v>
                </c:pt>
                <c:pt idx="80">
                  <c:v>852.97648824412204</c:v>
                </c:pt>
                <c:pt idx="81">
                  <c:v>925.51275637818901</c:v>
                </c:pt>
                <c:pt idx="82">
                  <c:v>956.52826413206606</c:v>
                </c:pt>
                <c:pt idx="83">
                  <c:v>963.23161580790395</c:v>
                </c:pt>
                <c:pt idx="84">
                  <c:v>1047.5737868934468</c:v>
                </c:pt>
                <c:pt idx="85">
                  <c:v>1100.9504752376188</c:v>
                </c:pt>
                <c:pt idx="86">
                  <c:v>1134.217108554277</c:v>
                </c:pt>
                <c:pt idx="87">
                  <c:v>1187.543771885943</c:v>
                </c:pt>
                <c:pt idx="88">
                  <c:v>1193.9469734867434</c:v>
                </c:pt>
                <c:pt idx="89">
                  <c:v>1264.8824412206104</c:v>
                </c:pt>
                <c:pt idx="90">
                  <c:v>1380.5902951475737</c:v>
                </c:pt>
                <c:pt idx="91">
                  <c:v>1485.7928964482242</c:v>
                </c:pt>
                <c:pt idx="92">
                  <c:v>1532.1160580290145</c:v>
                </c:pt>
                <c:pt idx="93">
                  <c:v>1582.5912956478239</c:v>
                </c:pt>
                <c:pt idx="94">
                  <c:v>1662.5812906453227</c:v>
                </c:pt>
                <c:pt idx="95">
                  <c:v>1750.975487743872</c:v>
                </c:pt>
                <c:pt idx="96">
                  <c:v>1793.0465232616307</c:v>
                </c:pt>
                <c:pt idx="97">
                  <c:v>1830.9154577288646</c:v>
                </c:pt>
                <c:pt idx="98">
                  <c:v>1873.0365182591295</c:v>
                </c:pt>
                <c:pt idx="99">
                  <c:v>2053.4267133566782</c:v>
                </c:pt>
                <c:pt idx="100">
                  <c:v>2206.8034017008504</c:v>
                </c:pt>
                <c:pt idx="101">
                  <c:v>2252.9264632316158</c:v>
                </c:pt>
                <c:pt idx="102">
                  <c:v>2424.862431215608</c:v>
                </c:pt>
                <c:pt idx="103">
                  <c:v>2587.4937468734365</c:v>
                </c:pt>
                <c:pt idx="104">
                  <c:v>2665.8829414707352</c:v>
                </c:pt>
                <c:pt idx="105">
                  <c:v>2696.5982991495748</c:v>
                </c:pt>
                <c:pt idx="106">
                  <c:v>2685.142571285643</c:v>
                </c:pt>
                <c:pt idx="107">
                  <c:v>2691.745872936468</c:v>
                </c:pt>
                <c:pt idx="108">
                  <c:v>2748.0740370185094</c:v>
                </c:pt>
                <c:pt idx="109">
                  <c:v>2939.2696348174086</c:v>
                </c:pt>
                <c:pt idx="110">
                  <c:v>3096.048024012006</c:v>
                </c:pt>
                <c:pt idx="111">
                  <c:v>3153.7268634317156</c:v>
                </c:pt>
                <c:pt idx="112">
                  <c:v>3256.1280640320165</c:v>
                </c:pt>
                <c:pt idx="113">
                  <c:v>3344.1220610305154</c:v>
                </c:pt>
                <c:pt idx="114">
                  <c:v>3445.0225112556277</c:v>
                </c:pt>
                <c:pt idx="115">
                  <c:v>3560.9804902451224</c:v>
                </c:pt>
                <c:pt idx="116">
                  <c:v>3645.4727363681841</c:v>
                </c:pt>
                <c:pt idx="117">
                  <c:v>3794.9474737368682</c:v>
                </c:pt>
                <c:pt idx="118">
                  <c:v>3981.0405202601301</c:v>
                </c:pt>
                <c:pt idx="119">
                  <c:v>4206.7033516758374</c:v>
                </c:pt>
                <c:pt idx="120">
                  <c:v>4207.2536268134063</c:v>
                </c:pt>
                <c:pt idx="121">
                  <c:v>3938.521642081856</c:v>
                </c:pt>
                <c:pt idx="122">
                  <c:v>3788.4475002391596</c:v>
                </c:pt>
                <c:pt idx="123">
                  <c:v>3741.3814464161192</c:v>
                </c:pt>
                <c:pt idx="124">
                  <c:v>3888.6137173497318</c:v>
                </c:pt>
                <c:pt idx="125">
                  <c:v>4022.6098771999418</c:v>
                </c:pt>
                <c:pt idx="126">
                  <c:v>4175.1632095026762</c:v>
                </c:pt>
                <c:pt idx="127">
                  <c:v>4433.6152142291548</c:v>
                </c:pt>
                <c:pt idx="128">
                  <c:v>4684.3421710855428</c:v>
                </c:pt>
                <c:pt idx="129">
                  <c:v>4865.4827413706853</c:v>
                </c:pt>
                <c:pt idx="130">
                  <c:v>5111.8059029514752</c:v>
                </c:pt>
                <c:pt idx="131">
                  <c:v>5246.6233116558278</c:v>
                </c:pt>
                <c:pt idx="132">
                  <c:v>5331.1655827913955</c:v>
                </c:pt>
                <c:pt idx="133">
                  <c:v>5427.2136068034015</c:v>
                </c:pt>
                <c:pt idx="134">
                  <c:v>5627.8139069534764</c:v>
                </c:pt>
                <c:pt idx="135">
                  <c:v>5785.3926963481736</c:v>
                </c:pt>
                <c:pt idx="136">
                  <c:v>6068.8844422211105</c:v>
                </c:pt>
                <c:pt idx="137">
                  <c:v>6323.7618809404703</c:v>
                </c:pt>
                <c:pt idx="138">
                  <c:v>6386.9934967483741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Länsi-Eurooppa (30)</c:v>
                </c:pt>
              </c:strCache>
            </c:strRef>
          </c:tx>
          <c:marker>
            <c:symbol val="triangle"/>
            <c:size val="3"/>
            <c:spPr>
              <a:ln w="3175">
                <a:solidFill>
                  <a:srgbClr val="000099"/>
                </a:solidFill>
              </a:ln>
            </c:spPr>
          </c:marker>
          <c:cat>
            <c:numRef>
              <c:f>Sheet1!$A$2:$A$140</c:f>
              <c:numCache>
                <c:formatCode>General</c:formatCode>
                <c:ptCount val="139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</c:numCache>
            </c:numRef>
          </c:cat>
          <c:val>
            <c:numRef>
              <c:f>Sheet1!$C$2:$C$140</c:f>
              <c:numCache>
                <c:formatCode>General</c:formatCode>
                <c:ptCount val="139"/>
                <c:pt idx="0">
                  <c:v>100</c:v>
                </c:pt>
                <c:pt idx="20">
                  <c:v>146.17412080444447</c:v>
                </c:pt>
                <c:pt idx="30">
                  <c:v>184.0496517642483</c:v>
                </c:pt>
                <c:pt idx="43">
                  <c:v>246.33645386879505</c:v>
                </c:pt>
                <c:pt idx="51">
                  <c:v>222.58637242254179</c:v>
                </c:pt>
                <c:pt idx="52">
                  <c:v>241.53321778585152</c:v>
                </c:pt>
                <c:pt idx="53">
                  <c:v>239.42860766153498</c:v>
                </c:pt>
                <c:pt idx="54">
                  <c:v>257.78596653856118</c:v>
                </c:pt>
                <c:pt idx="55">
                  <c:v>271.6578010571298</c:v>
                </c:pt>
                <c:pt idx="56">
                  <c:v>274.97213159502979</c:v>
                </c:pt>
                <c:pt idx="57">
                  <c:v>288.31041042414608</c:v>
                </c:pt>
                <c:pt idx="58">
                  <c:v>299.94176513714928</c:v>
                </c:pt>
                <c:pt idx="59">
                  <c:v>309.15115464402152</c:v>
                </c:pt>
                <c:pt idx="60">
                  <c:v>304.12340803991287</c:v>
                </c:pt>
                <c:pt idx="61">
                  <c:v>289.4941033327878</c:v>
                </c:pt>
                <c:pt idx="62">
                  <c:v>281.9483326205027</c:v>
                </c:pt>
                <c:pt idx="63">
                  <c:v>291.61195421545887</c:v>
                </c:pt>
                <c:pt idx="64">
                  <c:v>303.43591223602408</c:v>
                </c:pt>
                <c:pt idx="65">
                  <c:v>315.84088963036436</c:v>
                </c:pt>
                <c:pt idx="66">
                  <c:v>325.63509509279424</c:v>
                </c:pt>
                <c:pt idx="67">
                  <c:v>340.87773491794752</c:v>
                </c:pt>
                <c:pt idx="68">
                  <c:v>349.83774241986282</c:v>
                </c:pt>
                <c:pt idx="69">
                  <c:v>370.50745350681467</c:v>
                </c:pt>
                <c:pt idx="70">
                  <c:v>365.08138216901511</c:v>
                </c:pt>
                <c:pt idx="71">
                  <c:v>368.13703998085725</c:v>
                </c:pt>
                <c:pt idx="72">
                  <c:v>365.76937249008478</c:v>
                </c:pt>
                <c:pt idx="73">
                  <c:v>365.88837234872625</c:v>
                </c:pt>
                <c:pt idx="74">
                  <c:v>351.67599940872947</c:v>
                </c:pt>
                <c:pt idx="75">
                  <c:v>305.64583745820494</c:v>
                </c:pt>
                <c:pt idx="76">
                  <c:v>290.96218238177789</c:v>
                </c:pt>
                <c:pt idx="77">
                  <c:v>310.7751145534736</c:v>
                </c:pt>
                <c:pt idx="78">
                  <c:v>332.0018677600649</c:v>
                </c:pt>
                <c:pt idx="79">
                  <c:v>358.05549409424702</c:v>
                </c:pt>
                <c:pt idx="80">
                  <c:v>381.29257807869476</c:v>
                </c:pt>
                <c:pt idx="81">
                  <c:v>403.82939977047664</c:v>
                </c:pt>
                <c:pt idx="82">
                  <c:v>418.43259378621525</c:v>
                </c:pt>
                <c:pt idx="83">
                  <c:v>439.78834454671977</c:v>
                </c:pt>
                <c:pt idx="84">
                  <c:v>464.00127298952646</c:v>
                </c:pt>
                <c:pt idx="85">
                  <c:v>492.92918058030943</c:v>
                </c:pt>
                <c:pt idx="86">
                  <c:v>515.49635162533912</c:v>
                </c:pt>
                <c:pt idx="87">
                  <c:v>538.00439813373009</c:v>
                </c:pt>
                <c:pt idx="88">
                  <c:v>551.20052621444063</c:v>
                </c:pt>
                <c:pt idx="89">
                  <c:v>577.59330148627032</c:v>
                </c:pt>
                <c:pt idx="90">
                  <c:v>614.77950481183575</c:v>
                </c:pt>
                <c:pt idx="91">
                  <c:v>647.56528106355381</c:v>
                </c:pt>
                <c:pt idx="92">
                  <c:v>679.40923168325435</c:v>
                </c:pt>
                <c:pt idx="93">
                  <c:v>711.24689113877378</c:v>
                </c:pt>
                <c:pt idx="94">
                  <c:v>754.32429180428846</c:v>
                </c:pt>
                <c:pt idx="95">
                  <c:v>785.93926141601332</c:v>
                </c:pt>
                <c:pt idx="96">
                  <c:v>815.35354584071604</c:v>
                </c:pt>
                <c:pt idx="97">
                  <c:v>844.27221847769795</c:v>
                </c:pt>
                <c:pt idx="98">
                  <c:v>889.08212907061341</c:v>
                </c:pt>
                <c:pt idx="99">
                  <c:v>939.95049164784064</c:v>
                </c:pt>
                <c:pt idx="100">
                  <c:v>981.24355001602601</c:v>
                </c:pt>
                <c:pt idx="101">
                  <c:v>1014.7086698792489</c:v>
                </c:pt>
                <c:pt idx="102">
                  <c:v>1059.4676910216842</c:v>
                </c:pt>
                <c:pt idx="103">
                  <c:v>1119.8941603315327</c:v>
                </c:pt>
                <c:pt idx="104">
                  <c:v>1144.1963661151676</c:v>
                </c:pt>
                <c:pt idx="105">
                  <c:v>1139.0295165854195</c:v>
                </c:pt>
                <c:pt idx="106">
                  <c:v>1188.1925372826904</c:v>
                </c:pt>
                <c:pt idx="107">
                  <c:v>1222.3921983326579</c:v>
                </c:pt>
                <c:pt idx="108">
                  <c:v>1258.4046801996728</c:v>
                </c:pt>
                <c:pt idx="109">
                  <c:v>1304.1651978477903</c:v>
                </c:pt>
                <c:pt idx="110">
                  <c:v>1324.3766042161658</c:v>
                </c:pt>
                <c:pt idx="111">
                  <c:v>1327.2125034538456</c:v>
                </c:pt>
                <c:pt idx="112">
                  <c:v>1338.4339453133657</c:v>
                </c:pt>
                <c:pt idx="113">
                  <c:v>1362.8296268452593</c:v>
                </c:pt>
                <c:pt idx="114">
                  <c:v>1395.2890543031233</c:v>
                </c:pt>
                <c:pt idx="115">
                  <c:v>1430.0662244361713</c:v>
                </c:pt>
                <c:pt idx="116">
                  <c:v>1470.3011986507624</c:v>
                </c:pt>
                <c:pt idx="117">
                  <c:v>1512.5496905176492</c:v>
                </c:pt>
                <c:pt idx="118">
                  <c:v>1573.7736897065836</c:v>
                </c:pt>
                <c:pt idx="119">
                  <c:v>1628.0387930713744</c:v>
                </c:pt>
                <c:pt idx="120">
                  <c:v>1647.6047506641567</c:v>
                </c:pt>
                <c:pt idx="121">
                  <c:v>1677.852563744068</c:v>
                </c:pt>
                <c:pt idx="122">
                  <c:v>1698.9887451296145</c:v>
                </c:pt>
                <c:pt idx="123">
                  <c:v>1694.8104285509658</c:v>
                </c:pt>
                <c:pt idx="124">
                  <c:v>1742.4626329491975</c:v>
                </c:pt>
                <c:pt idx="125">
                  <c:v>1787.6547379634062</c:v>
                </c:pt>
                <c:pt idx="126">
                  <c:v>1820.1812203828829</c:v>
                </c:pt>
                <c:pt idx="127">
                  <c:v>1871.1453484736744</c:v>
                </c:pt>
                <c:pt idx="128">
                  <c:v>1921.6518807064851</c:v>
                </c:pt>
                <c:pt idx="129">
                  <c:v>1979.259735680796</c:v>
                </c:pt>
                <c:pt idx="130">
                  <c:v>2058.3220852910872</c:v>
                </c:pt>
                <c:pt idx="131">
                  <c:v>2096.0751252564519</c:v>
                </c:pt>
                <c:pt idx="132">
                  <c:v>2119.8734318143911</c:v>
                </c:pt>
                <c:pt idx="133">
                  <c:v>2144.4909665869259</c:v>
                </c:pt>
                <c:pt idx="134">
                  <c:v>2193.4073563565171</c:v>
                </c:pt>
                <c:pt idx="135">
                  <c:v>2234.1224524697896</c:v>
                </c:pt>
                <c:pt idx="136">
                  <c:v>2301.1132012619382</c:v>
                </c:pt>
                <c:pt idx="137">
                  <c:v>2361.1981292811161</c:v>
                </c:pt>
                <c:pt idx="138">
                  <c:v>2375.2235893910688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Maailma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</c:spPr>
          </c:marker>
          <c:cat>
            <c:numRef>
              <c:f>Sheet1!$A$2:$A$140</c:f>
              <c:numCache>
                <c:formatCode>General</c:formatCode>
                <c:ptCount val="139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</c:numCache>
            </c:numRef>
          </c:cat>
          <c:val>
            <c:numRef>
              <c:f>Sheet1!$D$2:$D$140</c:f>
              <c:numCache>
                <c:formatCode>General</c:formatCode>
                <c:ptCount val="139"/>
                <c:pt idx="0">
                  <c:v>100</c:v>
                </c:pt>
                <c:pt idx="30">
                  <c:v>177.69754086502542</c:v>
                </c:pt>
                <c:pt idx="43">
                  <c:v>246.30350264074877</c:v>
                </c:pt>
                <c:pt idx="70">
                  <c:v>405.75384717331582</c:v>
                </c:pt>
                <c:pt idx="80">
                  <c:v>480.84515717204096</c:v>
                </c:pt>
                <c:pt idx="81">
                  <c:v>509.15028905369564</c:v>
                </c:pt>
                <c:pt idx="82">
                  <c:v>532.69935395250138</c:v>
                </c:pt>
                <c:pt idx="83">
                  <c:v>559.52770585667645</c:v>
                </c:pt>
                <c:pt idx="84">
                  <c:v>578.65357258697247</c:v>
                </c:pt>
                <c:pt idx="85">
                  <c:v>615.53769930585054</c:v>
                </c:pt>
                <c:pt idx="86">
                  <c:v>644.48274163709675</c:v>
                </c:pt>
                <c:pt idx="87">
                  <c:v>669.01011808934823</c:v>
                </c:pt>
                <c:pt idx="88">
                  <c:v>690.49286643784546</c:v>
                </c:pt>
                <c:pt idx="89">
                  <c:v>722.1382687485567</c:v>
                </c:pt>
                <c:pt idx="90">
                  <c:v>759.93030662121032</c:v>
                </c:pt>
                <c:pt idx="91">
                  <c:v>786.28872496757208</c:v>
                </c:pt>
                <c:pt idx="92">
                  <c:v>823.33968046002917</c:v>
                </c:pt>
                <c:pt idx="93">
                  <c:v>859.12338755439919</c:v>
                </c:pt>
                <c:pt idx="94">
                  <c:v>921.42351660211807</c:v>
                </c:pt>
                <c:pt idx="95">
                  <c:v>969.66847185474148</c:v>
                </c:pt>
                <c:pt idx="96">
                  <c:v>1022.5375990660579</c:v>
                </c:pt>
                <c:pt idx="97">
                  <c:v>1060.5864822538642</c:v>
                </c:pt>
                <c:pt idx="98">
                  <c:v>1118.946010544596</c:v>
                </c:pt>
                <c:pt idx="99">
                  <c:v>1180.6890291952211</c:v>
                </c:pt>
                <c:pt idx="100">
                  <c:v>1240.5283821897847</c:v>
                </c:pt>
                <c:pt idx="101">
                  <c:v>1291.9441297090052</c:v>
                </c:pt>
                <c:pt idx="102">
                  <c:v>1353.39630282187</c:v>
                </c:pt>
                <c:pt idx="103">
                  <c:v>1443.2178132749077</c:v>
                </c:pt>
                <c:pt idx="104">
                  <c:v>1476.8169407491355</c:v>
                </c:pt>
                <c:pt idx="105">
                  <c:v>1499.3395067357333</c:v>
                </c:pt>
                <c:pt idx="106">
                  <c:v>1572.4779509085281</c:v>
                </c:pt>
                <c:pt idx="107">
                  <c:v>1636.2404697335701</c:v>
                </c:pt>
                <c:pt idx="108">
                  <c:v>1708.1832441850261</c:v>
                </c:pt>
                <c:pt idx="109">
                  <c:v>1769.2576745609028</c:v>
                </c:pt>
                <c:pt idx="110">
                  <c:v>1805.0184859954093</c:v>
                </c:pt>
                <c:pt idx="111">
                  <c:v>1840.3995239273108</c:v>
                </c:pt>
                <c:pt idx="112">
                  <c:v>1860.7424960353435</c:v>
                </c:pt>
                <c:pt idx="113">
                  <c:v>1913.6657465544847</c:v>
                </c:pt>
                <c:pt idx="114">
                  <c:v>2000.9551035273553</c:v>
                </c:pt>
                <c:pt idx="115">
                  <c:v>2069.9231881868368</c:v>
                </c:pt>
                <c:pt idx="116">
                  <c:v>2143.1259321075449</c:v>
                </c:pt>
                <c:pt idx="117">
                  <c:v>2225.2981284068987</c:v>
                </c:pt>
                <c:pt idx="118">
                  <c:v>2320.767568732485</c:v>
                </c:pt>
                <c:pt idx="119">
                  <c:v>2394.9491856586033</c:v>
                </c:pt>
                <c:pt idx="120">
                  <c:v>2445.2090218474955</c:v>
                </c:pt>
                <c:pt idx="121">
                  <c:v>2477.6641393741293</c:v>
                </c:pt>
                <c:pt idx="122">
                  <c:v>2530.2077669259129</c:v>
                </c:pt>
                <c:pt idx="123">
                  <c:v>2585.7437016324789</c:v>
                </c:pt>
                <c:pt idx="124">
                  <c:v>2676.2537816155132</c:v>
                </c:pt>
                <c:pt idx="125">
                  <c:v>2788.3838465995527</c:v>
                </c:pt>
                <c:pt idx="126">
                  <c:v>2882.8485252152977</c:v>
                </c:pt>
                <c:pt idx="127">
                  <c:v>2995.6095137798516</c:v>
                </c:pt>
                <c:pt idx="128">
                  <c:v>3046.2274661816509</c:v>
                </c:pt>
                <c:pt idx="129">
                  <c:v>3153.8112612481032</c:v>
                </c:pt>
                <c:pt idx="130">
                  <c:v>3306.1932255420365</c:v>
                </c:pt>
                <c:pt idx="131">
                  <c:v>3400.9121708558496</c:v>
                </c:pt>
                <c:pt idx="132">
                  <c:v>3516.4323646269613</c:v>
                </c:pt>
                <c:pt idx="133">
                  <c:v>3677.5854448144523</c:v>
                </c:pt>
                <c:pt idx="134">
                  <c:v>3870.4889421927724</c:v>
                </c:pt>
                <c:pt idx="135">
                  <c:v>4053.6406941121777</c:v>
                </c:pt>
                <c:pt idx="136">
                  <c:v>4266.1327005561134</c:v>
                </c:pt>
                <c:pt idx="137">
                  <c:v>4452.7201164017179</c:v>
                </c:pt>
                <c:pt idx="138">
                  <c:v>4593.5556631064601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12864"/>
        <c:axId val="111015040"/>
      </c:lineChart>
      <c:catAx>
        <c:axId val="1110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015040"/>
        <c:crosses val="autoZero"/>
        <c:auto val="1"/>
        <c:lblAlgn val="ctr"/>
        <c:lblOffset val="100"/>
        <c:noMultiLvlLbl val="0"/>
      </c:catAx>
      <c:valAx>
        <c:axId val="11101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12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Taul1!$A$2:$A$212</c:f>
              <c:numCache>
                <c:formatCode>General</c:formatCode>
                <c:ptCount val="211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</c:numCache>
            </c:numRef>
          </c:cat>
          <c:val>
            <c:numRef>
              <c:f>Taul1!$B$2:$B$212</c:f>
              <c:numCache>
                <c:formatCode>General</c:formatCode>
                <c:ptCount val="211"/>
                <c:pt idx="114">
                  <c:v>11.402532269437732</c:v>
                </c:pt>
                <c:pt idx="115">
                  <c:v>12.00132558855638</c:v>
                </c:pt>
                <c:pt idx="116">
                  <c:v>12.003051536703799</c:v>
                </c:pt>
                <c:pt idx="117">
                  <c:v>10.378992680938488</c:v>
                </c:pt>
                <c:pt idx="118">
                  <c:v>28.219600526867104</c:v>
                </c:pt>
                <c:pt idx="119">
                  <c:v>34.169561666029033</c:v>
                </c:pt>
                <c:pt idx="120">
                  <c:v>23.685572650691054</c:v>
                </c:pt>
                <c:pt idx="121">
                  <c:v>14.894747925177327</c:v>
                </c:pt>
                <c:pt idx="122">
                  <c:v>12.304783194310328</c:v>
                </c:pt>
                <c:pt idx="123">
                  <c:v>14.639751481950697</c:v>
                </c:pt>
                <c:pt idx="124">
                  <c:v>13.0573624286915</c:v>
                </c:pt>
                <c:pt idx="125">
                  <c:v>13.261483967224303</c:v>
                </c:pt>
                <c:pt idx="126">
                  <c:v>14.226487767153749</c:v>
                </c:pt>
                <c:pt idx="127">
                  <c:v>12.800732342864313</c:v>
                </c:pt>
                <c:pt idx="128">
                  <c:v>12.5437035212361</c:v>
                </c:pt>
                <c:pt idx="129">
                  <c:v>12.006748922249839</c:v>
                </c:pt>
                <c:pt idx="130">
                  <c:v>12.463955812309775</c:v>
                </c:pt>
                <c:pt idx="131">
                  <c:v>14.690384012999614</c:v>
                </c:pt>
                <c:pt idx="132">
                  <c:v>17.638367672756164</c:v>
                </c:pt>
                <c:pt idx="133">
                  <c:v>17.536186854200622</c:v>
                </c:pt>
                <c:pt idx="134">
                  <c:v>16.047119817780342</c:v>
                </c:pt>
                <c:pt idx="135">
                  <c:v>13.377072642674017</c:v>
                </c:pt>
                <c:pt idx="136">
                  <c:v>12.534763821434401</c:v>
                </c:pt>
                <c:pt idx="137">
                  <c:v>12.575775114401063</c:v>
                </c:pt>
                <c:pt idx="138">
                  <c:v>10.358608681519241</c:v>
                </c:pt>
                <c:pt idx="139">
                  <c:v>15.99225409254384</c:v>
                </c:pt>
                <c:pt idx="140">
                  <c:v>48.748373161863682</c:v>
                </c:pt>
                <c:pt idx="141">
                  <c:v>68.481155698213328</c:v>
                </c:pt>
                <c:pt idx="142">
                  <c:v>77.09763178769073</c:v>
                </c:pt>
                <c:pt idx="143">
                  <c:v>90.070500412059985</c:v>
                </c:pt>
                <c:pt idx="144">
                  <c:v>90.912364459670329</c:v>
                </c:pt>
                <c:pt idx="145">
                  <c:v>101.30556956684698</c:v>
                </c:pt>
                <c:pt idx="146">
                  <c:v>70.621698515132721</c:v>
                </c:pt>
                <c:pt idx="147">
                  <c:v>52.548110661481083</c:v>
                </c:pt>
                <c:pt idx="148">
                  <c:v>39.010096066951597</c:v>
                </c:pt>
                <c:pt idx="149">
                  <c:v>26.64286785767283</c:v>
                </c:pt>
                <c:pt idx="150">
                  <c:v>25.475300633471818</c:v>
                </c:pt>
                <c:pt idx="151">
                  <c:v>19.167790146718644</c:v>
                </c:pt>
                <c:pt idx="152">
                  <c:v>13.123350280784425</c:v>
                </c:pt>
                <c:pt idx="153">
                  <c:v>18.310312260400472</c:v>
                </c:pt>
                <c:pt idx="154">
                  <c:v>18.946203786761032</c:v>
                </c:pt>
                <c:pt idx="155">
                  <c:v>17.040498046263892</c:v>
                </c:pt>
                <c:pt idx="156">
                  <c:v>16.591476211723098</c:v>
                </c:pt>
                <c:pt idx="157">
                  <c:v>16.889214547589908</c:v>
                </c:pt>
                <c:pt idx="158">
                  <c:v>16.064368054845996</c:v>
                </c:pt>
                <c:pt idx="159">
                  <c:v>15.050466904962853</c:v>
                </c:pt>
                <c:pt idx="160">
                  <c:v>12.794047074166313</c:v>
                </c:pt>
                <c:pt idx="161">
                  <c:v>10.128568841673205</c:v>
                </c:pt>
                <c:pt idx="162">
                  <c:v>11.516488489167939</c:v>
                </c:pt>
                <c:pt idx="163">
                  <c:v>13.441137089298589</c:v>
                </c:pt>
                <c:pt idx="164">
                  <c:v>13.630382503743364</c:v>
                </c:pt>
                <c:pt idx="165">
                  <c:v>14.229085803947477</c:v>
                </c:pt>
                <c:pt idx="166">
                  <c:v>15.183711316308001</c:v>
                </c:pt>
                <c:pt idx="167">
                  <c:v>15.829522720777366</c:v>
                </c:pt>
                <c:pt idx="168">
                  <c:v>15.687814070351759</c:v>
                </c:pt>
                <c:pt idx="169">
                  <c:v>12.084971603320227</c:v>
                </c:pt>
                <c:pt idx="170">
                  <c:v>10.224451044354643</c:v>
                </c:pt>
                <c:pt idx="171">
                  <c:v>8.8901257931648665</c:v>
                </c:pt>
                <c:pt idx="172">
                  <c:v>7.3411674787427152</c:v>
                </c:pt>
                <c:pt idx="173">
                  <c:v>4.9436511544068091</c:v>
                </c:pt>
                <c:pt idx="174">
                  <c:v>3.279109589041096</c:v>
                </c:pt>
                <c:pt idx="175">
                  <c:v>3.6825528937328253</c:v>
                </c:pt>
                <c:pt idx="176">
                  <c:v>4.2608713082425069</c:v>
                </c:pt>
                <c:pt idx="177">
                  <c:v>5.6852495218296824</c:v>
                </c:pt>
                <c:pt idx="178">
                  <c:v>8.3527005554908662</c:v>
                </c:pt>
                <c:pt idx="179">
                  <c:v>8.9759462022511745</c:v>
                </c:pt>
                <c:pt idx="180">
                  <c:v>9.2114968153192898</c:v>
                </c:pt>
                <c:pt idx="181">
                  <c:v>10.008594788350324</c:v>
                </c:pt>
                <c:pt idx="182">
                  <c:v>12.206964560732274</c:v>
                </c:pt>
                <c:pt idx="183">
                  <c:v>13.786277649202997</c:v>
                </c:pt>
                <c:pt idx="184">
                  <c:v>14.303822991751504</c:v>
                </c:pt>
                <c:pt idx="185">
                  <c:v>13.94560406407779</c:v>
                </c:pt>
                <c:pt idx="186">
                  <c:v>14.454049812497741</c:v>
                </c:pt>
                <c:pt idx="187">
                  <c:v>14.980280990698759</c:v>
                </c:pt>
                <c:pt idx="188">
                  <c:v>13.098849724982918</c:v>
                </c:pt>
                <c:pt idx="189">
                  <c:v>10.708918173832789</c:v>
                </c:pt>
                <c:pt idx="190">
                  <c:v>10.319026154286805</c:v>
                </c:pt>
                <c:pt idx="191">
                  <c:v>16.900871712257629</c:v>
                </c:pt>
                <c:pt idx="192">
                  <c:v>33.95891171807866</c:v>
                </c:pt>
                <c:pt idx="193">
                  <c:v>51.791590885627016</c:v>
                </c:pt>
                <c:pt idx="194">
                  <c:v>58.848584315976808</c:v>
                </c:pt>
                <c:pt idx="195">
                  <c:v>62.683485688282857</c:v>
                </c:pt>
                <c:pt idx="196">
                  <c:v>66.614638454878019</c:v>
                </c:pt>
                <c:pt idx="197">
                  <c:v>64.856458401733533</c:v>
                </c:pt>
                <c:pt idx="198">
                  <c:v>59.624311288155809</c:v>
                </c:pt>
                <c:pt idx="199">
                  <c:v>55.679010325473328</c:v>
                </c:pt>
                <c:pt idx="200">
                  <c:v>47.866172129286191</c:v>
                </c:pt>
                <c:pt idx="201">
                  <c:v>44.368453569735195</c:v>
                </c:pt>
                <c:pt idx="202">
                  <c:v>41.27949505716137</c:v>
                </c:pt>
                <c:pt idx="203">
                  <c:v>43.544039170380152</c:v>
                </c:pt>
                <c:pt idx="204">
                  <c:v>41.924967794515865</c:v>
                </c:pt>
                <c:pt idx="205">
                  <c:v>38.16994793620119</c:v>
                </c:pt>
                <c:pt idx="206">
                  <c:v>35.555381151029621</c:v>
                </c:pt>
                <c:pt idx="207">
                  <c:v>31.229391319846716</c:v>
                </c:pt>
                <c:pt idx="208">
                  <c:v>29.526710428441895</c:v>
                </c:pt>
                <c:pt idx="209">
                  <c:v>37.597604272069532</c:v>
                </c:pt>
                <c:pt idx="210">
                  <c:v>39.659422677133158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Taul1!$A$2:$A$212</c:f>
              <c:numCache>
                <c:formatCode>General</c:formatCode>
                <c:ptCount val="211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</c:numCache>
            </c:numRef>
          </c:cat>
          <c:val>
            <c:numRef>
              <c:f>Taul1!$C$2:$C$212</c:f>
              <c:numCache>
                <c:formatCode>General</c:formatCode>
                <c:ptCount val="211"/>
                <c:pt idx="0">
                  <c:v>34.327829907253779</c:v>
                </c:pt>
                <c:pt idx="1">
                  <c:v>34.25056701753828</c:v>
                </c:pt>
                <c:pt idx="2">
                  <c:v>33.837381876703532</c:v>
                </c:pt>
                <c:pt idx="3">
                  <c:v>33.936263707717771</c:v>
                </c:pt>
                <c:pt idx="4">
                  <c:v>33.395837406843185</c:v>
                </c:pt>
                <c:pt idx="5">
                  <c:v>26.686926098783012</c:v>
                </c:pt>
                <c:pt idx="6">
                  <c:v>22.344978692316445</c:v>
                </c:pt>
                <c:pt idx="7">
                  <c:v>19.660351132078556</c:v>
                </c:pt>
                <c:pt idx="8">
                  <c:v>17.954160737008173</c:v>
                </c:pt>
                <c:pt idx="9">
                  <c:v>21.885798024434965</c:v>
                </c:pt>
                <c:pt idx="10">
                  <c:v>24.187841139622094</c:v>
                </c:pt>
                <c:pt idx="11">
                  <c:v>21.657294467717684</c:v>
                </c:pt>
                <c:pt idx="12">
                  <c:v>14.491233608026507</c:v>
                </c:pt>
                <c:pt idx="13">
                  <c:v>13.553425220330467</c:v>
                </c:pt>
                <c:pt idx="14">
                  <c:v>14.008009938430126</c:v>
                </c:pt>
                <c:pt idx="15">
                  <c:v>11.485097526578356</c:v>
                </c:pt>
                <c:pt idx="16">
                  <c:v>10.928460508884701</c:v>
                </c:pt>
                <c:pt idx="17">
                  <c:v>10.343874027664002</c:v>
                </c:pt>
                <c:pt idx="18">
                  <c:v>9.3799411115450475</c:v>
                </c:pt>
                <c:pt idx="19">
                  <c:v>8.9449292210627043</c:v>
                </c:pt>
                <c:pt idx="20">
                  <c:v>9.0410995553711064</c:v>
                </c:pt>
                <c:pt idx="21">
                  <c:v>9.2066736412862831</c:v>
                </c:pt>
                <c:pt idx="22">
                  <c:v>9.2017939386765786</c:v>
                </c:pt>
                <c:pt idx="23">
                  <c:v>6.8014881785837096</c:v>
                </c:pt>
                <c:pt idx="24">
                  <c:v>6.540675021023783</c:v>
                </c:pt>
                <c:pt idx="25">
                  <c:v>6.2659130606581028</c:v>
                </c:pt>
                <c:pt idx="26">
                  <c:v>5.778346018630427</c:v>
                </c:pt>
                <c:pt idx="27">
                  <c:v>5.2598709737397948</c:v>
                </c:pt>
                <c:pt idx="28">
                  <c:v>5.4441009279923813</c:v>
                </c:pt>
                <c:pt idx="29">
                  <c:v>3.4307573418517769</c:v>
                </c:pt>
                <c:pt idx="30">
                  <c:v>3.8620409793168631</c:v>
                </c:pt>
                <c:pt idx="31">
                  <c:v>4.0983204694839221</c:v>
                </c:pt>
                <c:pt idx="32">
                  <c:v>3.9505386798989273</c:v>
                </c:pt>
                <c:pt idx="33">
                  <c:v>3.9601510077426116</c:v>
                </c:pt>
                <c:pt idx="34">
                  <c:v>3.9859621432220589</c:v>
                </c:pt>
                <c:pt idx="35">
                  <c:v>3.8654065994218909</c:v>
                </c:pt>
                <c:pt idx="36">
                  <c:v>3.58155714952838</c:v>
                </c:pt>
                <c:pt idx="37">
                  <c:v>3.0542761757901618</c:v>
                </c:pt>
                <c:pt idx="38">
                  <c:v>2.855949584143584</c:v>
                </c:pt>
                <c:pt idx="39">
                  <c:v>2.2183769130303932</c:v>
                </c:pt>
                <c:pt idx="40">
                  <c:v>2.135055713968919</c:v>
                </c:pt>
                <c:pt idx="41">
                  <c:v>2.6343836040455288</c:v>
                </c:pt>
                <c:pt idx="42">
                  <c:v>2.9084976720465296</c:v>
                </c:pt>
                <c:pt idx="43">
                  <c:v>2.5646230703669386</c:v>
                </c:pt>
                <c:pt idx="44">
                  <c:v>2.2541355412932447</c:v>
                </c:pt>
                <c:pt idx="45">
                  <c:v>2.3631418115298892</c:v>
                </c:pt>
                <c:pt idx="46">
                  <c:v>2.2628191428726119</c:v>
                </c:pt>
                <c:pt idx="47">
                  <c:v>2.4024905366224671</c:v>
                </c:pt>
                <c:pt idx="48">
                  <c:v>2.6951089090331495</c:v>
                </c:pt>
                <c:pt idx="49">
                  <c:v>2.6564811185449755</c:v>
                </c:pt>
                <c:pt idx="50">
                  <c:v>2.3588311949873604</c:v>
                </c:pt>
                <c:pt idx="51">
                  <c:v>2.7589660155684799</c:v>
                </c:pt>
                <c:pt idx="52">
                  <c:v>2.5613935443605915</c:v>
                </c:pt>
                <c:pt idx="53">
                  <c:v>2.0389244005171343</c:v>
                </c:pt>
                <c:pt idx="54">
                  <c:v>2.3074597122659029</c:v>
                </c:pt>
                <c:pt idx="55">
                  <c:v>1.7270558491046926</c:v>
                </c:pt>
                <c:pt idx="56">
                  <c:v>2.1330670650711974</c:v>
                </c:pt>
                <c:pt idx="57">
                  <c:v>1.6238538376334295</c:v>
                </c:pt>
                <c:pt idx="58">
                  <c:v>3.1209711582586288</c:v>
                </c:pt>
                <c:pt idx="59">
                  <c:v>3.9023788603790575</c:v>
                </c:pt>
                <c:pt idx="60">
                  <c:v>6.4067275090284426</c:v>
                </c:pt>
                <c:pt idx="61">
                  <c:v>7.2438865952112197</c:v>
                </c:pt>
                <c:pt idx="62">
                  <c:v>6.4636211205008305</c:v>
                </c:pt>
                <c:pt idx="63">
                  <c:v>6.5582757225652983</c:v>
                </c:pt>
                <c:pt idx="64">
                  <c:v>8.2259878786063219</c:v>
                </c:pt>
                <c:pt idx="65">
                  <c:v>9.4246321176386001</c:v>
                </c:pt>
                <c:pt idx="66">
                  <c:v>11.0548844193425</c:v>
                </c:pt>
                <c:pt idx="67">
                  <c:v>11.558225876754234</c:v>
                </c:pt>
                <c:pt idx="68">
                  <c:v>13.307512960427044</c:v>
                </c:pt>
                <c:pt idx="69">
                  <c:v>13.122902245592105</c:v>
                </c:pt>
                <c:pt idx="70">
                  <c:v>12.668299642020616</c:v>
                </c:pt>
                <c:pt idx="71">
                  <c:v>12.349774399416768</c:v>
                </c:pt>
                <c:pt idx="72">
                  <c:v>10.968034724418922</c:v>
                </c:pt>
                <c:pt idx="73">
                  <c:v>9.2454397200734153</c:v>
                </c:pt>
                <c:pt idx="74">
                  <c:v>9.2622756690146257</c:v>
                </c:pt>
                <c:pt idx="75">
                  <c:v>10.314885957475166</c:v>
                </c:pt>
                <c:pt idx="76">
                  <c:v>12.182089481008244</c:v>
                </c:pt>
                <c:pt idx="77">
                  <c:v>12.91811244851953</c:v>
                </c:pt>
                <c:pt idx="78">
                  <c:v>16.697790012916446</c:v>
                </c:pt>
                <c:pt idx="79">
                  <c:v>17.538452260432049</c:v>
                </c:pt>
                <c:pt idx="80">
                  <c:v>17.823427473940736</c:v>
                </c:pt>
                <c:pt idx="81">
                  <c:v>17.324759333402351</c:v>
                </c:pt>
                <c:pt idx="82">
                  <c:v>17.178693246897264</c:v>
                </c:pt>
                <c:pt idx="83">
                  <c:v>16.354898538524907</c:v>
                </c:pt>
                <c:pt idx="84">
                  <c:v>16.835447474395707</c:v>
                </c:pt>
                <c:pt idx="85">
                  <c:v>18.306650551991289</c:v>
                </c:pt>
                <c:pt idx="86">
                  <c:v>19.257623850789791</c:v>
                </c:pt>
                <c:pt idx="87">
                  <c:v>20.184855260406742</c:v>
                </c:pt>
                <c:pt idx="88">
                  <c:v>20.70607247555612</c:v>
                </c:pt>
                <c:pt idx="89">
                  <c:v>18.892529296040045</c:v>
                </c:pt>
                <c:pt idx="90">
                  <c:v>18.211419792071638</c:v>
                </c:pt>
                <c:pt idx="91">
                  <c:v>17.567056326249833</c:v>
                </c:pt>
                <c:pt idx="92">
                  <c:v>17.949874143663916</c:v>
                </c:pt>
                <c:pt idx="93">
                  <c:v>18.418448180396204</c:v>
                </c:pt>
                <c:pt idx="94">
                  <c:v>19.487058030097362</c:v>
                </c:pt>
                <c:pt idx="95">
                  <c:v>17.850263353367488</c:v>
                </c:pt>
                <c:pt idx="96">
                  <c:v>17.417017420466642</c:v>
                </c:pt>
                <c:pt idx="97">
                  <c:v>15.958340171991024</c:v>
                </c:pt>
                <c:pt idx="98">
                  <c:v>14.466532332032774</c:v>
                </c:pt>
                <c:pt idx="99">
                  <c:v>14.79180515031983</c:v>
                </c:pt>
                <c:pt idx="100">
                  <c:v>15.493115602332086</c:v>
                </c:pt>
                <c:pt idx="101">
                  <c:v>16.277559936818811</c:v>
                </c:pt>
                <c:pt idx="102">
                  <c:v>16.161086089021037</c:v>
                </c:pt>
                <c:pt idx="103">
                  <c:v>14.659343455121519</c:v>
                </c:pt>
                <c:pt idx="104">
                  <c:v>16.26827374819295</c:v>
                </c:pt>
                <c:pt idx="105">
                  <c:v>16.647685002139198</c:v>
                </c:pt>
                <c:pt idx="106">
                  <c:v>15.350559389756532</c:v>
                </c:pt>
                <c:pt idx="107">
                  <c:v>14.968720057373403</c:v>
                </c:pt>
                <c:pt idx="108">
                  <c:v>16.934553890461984</c:v>
                </c:pt>
                <c:pt idx="109">
                  <c:v>18.104126407924767</c:v>
                </c:pt>
                <c:pt idx="110">
                  <c:v>16.62171929939813</c:v>
                </c:pt>
                <c:pt idx="111">
                  <c:v>18.298941219546169</c:v>
                </c:pt>
                <c:pt idx="112">
                  <c:v>16.861461789392461</c:v>
                </c:pt>
                <c:pt idx="113">
                  <c:v>16.709683229172477</c:v>
                </c:pt>
                <c:pt idx="114">
                  <c:v>18.718494264860546</c:v>
                </c:pt>
                <c:pt idx="115">
                  <c:v>18.278201440104272</c:v>
                </c:pt>
                <c:pt idx="116">
                  <c:v>16.737714814694925</c:v>
                </c:pt>
                <c:pt idx="117">
                  <c:v>16.289436566566554</c:v>
                </c:pt>
                <c:pt idx="118">
                  <c:v>17.733842563892949</c:v>
                </c:pt>
                <c:pt idx="119">
                  <c:v>13.758257106051492</c:v>
                </c:pt>
                <c:pt idx="120">
                  <c:v>11.597390372312644</c:v>
                </c:pt>
                <c:pt idx="121">
                  <c:v>15.16433609648313</c:v>
                </c:pt>
                <c:pt idx="122">
                  <c:v>18.053748692008675</c:v>
                </c:pt>
                <c:pt idx="123">
                  <c:v>18.771176944572218</c:v>
                </c:pt>
                <c:pt idx="124">
                  <c:v>18.469468863874177</c:v>
                </c:pt>
                <c:pt idx="125">
                  <c:v>19.046678335250252</c:v>
                </c:pt>
                <c:pt idx="126">
                  <c:v>18.728411065779696</c:v>
                </c:pt>
                <c:pt idx="127">
                  <c:v>19.109403558250115</c:v>
                </c:pt>
                <c:pt idx="128">
                  <c:v>18.573440007322432</c:v>
                </c:pt>
                <c:pt idx="129">
                  <c:v>17.790067251746063</c:v>
                </c:pt>
                <c:pt idx="130">
                  <c:v>17.28850527956882</c:v>
                </c:pt>
                <c:pt idx="131">
                  <c:v>18.939397423860225</c:v>
                </c:pt>
                <c:pt idx="132">
                  <c:v>23.603301678925778</c:v>
                </c:pt>
                <c:pt idx="133">
                  <c:v>25.583084684044238</c:v>
                </c:pt>
                <c:pt idx="134">
                  <c:v>23.470215617787417</c:v>
                </c:pt>
                <c:pt idx="135">
                  <c:v>23.415295288153597</c:v>
                </c:pt>
                <c:pt idx="136">
                  <c:v>21.300112973057953</c:v>
                </c:pt>
                <c:pt idx="137">
                  <c:v>18.356432776055968</c:v>
                </c:pt>
                <c:pt idx="138">
                  <c:v>19.172531062403177</c:v>
                </c:pt>
                <c:pt idx="139">
                  <c:v>18.984689789164847</c:v>
                </c:pt>
                <c:pt idx="140">
                  <c:v>24.634996421159094</c:v>
                </c:pt>
                <c:pt idx="141">
                  <c:v>31.73538812707757</c:v>
                </c:pt>
                <c:pt idx="142">
                  <c:v>39.02900723981567</c:v>
                </c:pt>
                <c:pt idx="143">
                  <c:v>45.807616074338306</c:v>
                </c:pt>
                <c:pt idx="144">
                  <c:v>49.223572506837463</c:v>
                </c:pt>
                <c:pt idx="145">
                  <c:v>52.645744068658054</c:v>
                </c:pt>
                <c:pt idx="146">
                  <c:v>47.243464325358943</c:v>
                </c:pt>
                <c:pt idx="147">
                  <c:v>43.267919460201213</c:v>
                </c:pt>
                <c:pt idx="148">
                  <c:v>39.83902088367843</c:v>
                </c:pt>
                <c:pt idx="149">
                  <c:v>39.262837805001752</c:v>
                </c:pt>
                <c:pt idx="150">
                  <c:v>36.479656318019011</c:v>
                </c:pt>
                <c:pt idx="151">
                  <c:v>30.343874407622458</c:v>
                </c:pt>
                <c:pt idx="152">
                  <c:v>27.701476274117912</c:v>
                </c:pt>
                <c:pt idx="153">
                  <c:v>27.472266631930925</c:v>
                </c:pt>
                <c:pt idx="154">
                  <c:v>27.983302607802148</c:v>
                </c:pt>
                <c:pt idx="155">
                  <c:v>27.804388191034111</c:v>
                </c:pt>
                <c:pt idx="156">
                  <c:v>27.150102623733204</c:v>
                </c:pt>
                <c:pt idx="157">
                  <c:v>27.541810738633451</c:v>
                </c:pt>
                <c:pt idx="158">
                  <c:v>28.621066589071305</c:v>
                </c:pt>
                <c:pt idx="159">
                  <c:v>28.130513568575733</c:v>
                </c:pt>
                <c:pt idx="160">
                  <c:v>27.776338776049101</c:v>
                </c:pt>
                <c:pt idx="161">
                  <c:v>25.122996727576819</c:v>
                </c:pt>
                <c:pt idx="162">
                  <c:v>22.162740544209075</c:v>
                </c:pt>
                <c:pt idx="163">
                  <c:v>20.020835371885987</c:v>
                </c:pt>
                <c:pt idx="164">
                  <c:v>18.041810002220174</c:v>
                </c:pt>
                <c:pt idx="165">
                  <c:v>16.292055880299852</c:v>
                </c:pt>
                <c:pt idx="166">
                  <c:v>15.319025998027175</c:v>
                </c:pt>
                <c:pt idx="167">
                  <c:v>15.448418459428817</c:v>
                </c:pt>
                <c:pt idx="168">
                  <c:v>16.975058603478423</c:v>
                </c:pt>
                <c:pt idx="169">
                  <c:v>16.889578544446785</c:v>
                </c:pt>
                <c:pt idx="170">
                  <c:v>17.385335912372117</c:v>
                </c:pt>
                <c:pt idx="171">
                  <c:v>17.346343061191781</c:v>
                </c:pt>
                <c:pt idx="172">
                  <c:v>17.792578525613056</c:v>
                </c:pt>
                <c:pt idx="173">
                  <c:v>18.568143972398936</c:v>
                </c:pt>
                <c:pt idx="174">
                  <c:v>19.532731827632517</c:v>
                </c:pt>
                <c:pt idx="175">
                  <c:v>20.287761411665876</c:v>
                </c:pt>
                <c:pt idx="176">
                  <c:v>19.545888150457799</c:v>
                </c:pt>
                <c:pt idx="177">
                  <c:v>21.697777598382711</c:v>
                </c:pt>
                <c:pt idx="178">
                  <c:v>24.894324629107903</c:v>
                </c:pt>
                <c:pt idx="179">
                  <c:v>29.270409108062431</c:v>
                </c:pt>
                <c:pt idx="180">
                  <c:v>35.770764274999372</c:v>
                </c:pt>
                <c:pt idx="181">
                  <c:v>43.041685299535395</c:v>
                </c:pt>
                <c:pt idx="182">
                  <c:v>49.48615004669454</c:v>
                </c:pt>
                <c:pt idx="183">
                  <c:v>56.260879150021431</c:v>
                </c:pt>
                <c:pt idx="184">
                  <c:v>59.443876987047119</c:v>
                </c:pt>
                <c:pt idx="185">
                  <c:v>63.563283238000047</c:v>
                </c:pt>
                <c:pt idx="186">
                  <c:v>61.564416446563357</c:v>
                </c:pt>
                <c:pt idx="187">
                  <c:v>58.242214277249126</c:v>
                </c:pt>
                <c:pt idx="188">
                  <c:v>52.332682583419484</c:v>
                </c:pt>
                <c:pt idx="189">
                  <c:v>46.726153725265192</c:v>
                </c:pt>
                <c:pt idx="190">
                  <c:v>42.198170816838811</c:v>
                </c:pt>
                <c:pt idx="191">
                  <c:v>42.817725288969577</c:v>
                </c:pt>
                <c:pt idx="192">
                  <c:v>48.257349934454204</c:v>
                </c:pt>
                <c:pt idx="193">
                  <c:v>64.566147892485944</c:v>
                </c:pt>
                <c:pt idx="194">
                  <c:v>74.474387734689245</c:v>
                </c:pt>
                <c:pt idx="195">
                  <c:v>79.977569678083952</c:v>
                </c:pt>
                <c:pt idx="196">
                  <c:v>80.398363033768547</c:v>
                </c:pt>
                <c:pt idx="197">
                  <c:v>78.392008414403335</c:v>
                </c:pt>
                <c:pt idx="198">
                  <c:v>76.283135062056033</c:v>
                </c:pt>
                <c:pt idx="199">
                  <c:v>69.112294539247699</c:v>
                </c:pt>
                <c:pt idx="200">
                  <c:v>60.764639472252888</c:v>
                </c:pt>
                <c:pt idx="201">
                  <c:v>49.730760302298187</c:v>
                </c:pt>
                <c:pt idx="202">
                  <c:v>47.932426180207869</c:v>
                </c:pt>
                <c:pt idx="203">
                  <c:v>48.853567381667098</c:v>
                </c:pt>
                <c:pt idx="204">
                  <c:v>47.898790231027931</c:v>
                </c:pt>
                <c:pt idx="205">
                  <c:v>47.841598000598118</c:v>
                </c:pt>
                <c:pt idx="206">
                  <c:v>43.779694497016337</c:v>
                </c:pt>
                <c:pt idx="207">
                  <c:v>38.121619270772648</c:v>
                </c:pt>
                <c:pt idx="208">
                  <c:v>35.442482627631513</c:v>
                </c:pt>
                <c:pt idx="209">
                  <c:v>38.321197873783703</c:v>
                </c:pt>
                <c:pt idx="210">
                  <c:v>34.814134921907254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Taul1!$A$2:$A$212</c:f>
              <c:numCache>
                <c:formatCode>General</c:formatCode>
                <c:ptCount val="211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</c:numCache>
            </c:numRef>
          </c:cat>
          <c:val>
            <c:numRef>
              <c:f>Taul1!$D$2:$D$212</c:f>
              <c:numCache>
                <c:formatCode>General</c:formatCode>
                <c:ptCount val="211"/>
                <c:pt idx="80">
                  <c:v>24.222738095238093</c:v>
                </c:pt>
                <c:pt idx="81">
                  <c:v>24.09725864123957</c:v>
                </c:pt>
                <c:pt idx="82">
                  <c:v>23.63</c:v>
                </c:pt>
                <c:pt idx="83">
                  <c:v>22.994354838709679</c:v>
                </c:pt>
                <c:pt idx="84">
                  <c:v>23.564839094159716</c:v>
                </c:pt>
                <c:pt idx="85">
                  <c:v>23.769146341463415</c:v>
                </c:pt>
                <c:pt idx="86">
                  <c:v>23.898534798534801</c:v>
                </c:pt>
                <c:pt idx="87">
                  <c:v>23.413663845223699</c:v>
                </c:pt>
                <c:pt idx="88">
                  <c:v>22.687752675386445</c:v>
                </c:pt>
                <c:pt idx="89">
                  <c:v>21.145852017937223</c:v>
                </c:pt>
                <c:pt idx="90">
                  <c:v>19.386839378238342</c:v>
                </c:pt>
                <c:pt idx="91">
                  <c:v>18.412301587301585</c:v>
                </c:pt>
                <c:pt idx="92">
                  <c:v>18.302786069651745</c:v>
                </c:pt>
                <c:pt idx="93">
                  <c:v>18.258800000000001</c:v>
                </c:pt>
                <c:pt idx="94">
                  <c:v>21.1010101010101</c:v>
                </c:pt>
                <c:pt idx="95">
                  <c:v>19.204427333974973</c:v>
                </c:pt>
                <c:pt idx="96">
                  <c:v>18.590840415486309</c:v>
                </c:pt>
                <c:pt idx="97">
                  <c:v>19.023245214220601</c:v>
                </c:pt>
                <c:pt idx="98">
                  <c:v>17.812618841832325</c:v>
                </c:pt>
                <c:pt idx="99">
                  <c:v>17.082251437962199</c:v>
                </c:pt>
                <c:pt idx="100">
                  <c:v>16.472465960665659</c:v>
                </c:pt>
                <c:pt idx="101">
                  <c:v>17.993148688046649</c:v>
                </c:pt>
                <c:pt idx="102">
                  <c:v>17.564326647564471</c:v>
                </c:pt>
                <c:pt idx="103">
                  <c:v>16.654651162790699</c:v>
                </c:pt>
                <c:pt idx="104">
                  <c:v>16.348749154834348</c:v>
                </c:pt>
                <c:pt idx="105">
                  <c:v>15.407830551989731</c:v>
                </c:pt>
                <c:pt idx="106">
                  <c:v>15.519299323909033</c:v>
                </c:pt>
                <c:pt idx="107">
                  <c:v>14.739275445658423</c:v>
                </c:pt>
                <c:pt idx="108">
                  <c:v>14.344218838127468</c:v>
                </c:pt>
                <c:pt idx="109">
                  <c:v>16.528063457330415</c:v>
                </c:pt>
                <c:pt idx="110">
                  <c:v>17.494172736732573</c:v>
                </c:pt>
                <c:pt idx="111">
                  <c:v>17.179570941004389</c:v>
                </c:pt>
                <c:pt idx="112">
                  <c:v>16.5187123668365</c:v>
                </c:pt>
                <c:pt idx="113">
                  <c:v>15.561060408518035</c:v>
                </c:pt>
                <c:pt idx="114">
                  <c:v>14.270462633451958</c:v>
                </c:pt>
                <c:pt idx="115">
                  <c:v>13.598891582958087</c:v>
                </c:pt>
                <c:pt idx="116">
                  <c:v>12.237855057074595</c:v>
                </c:pt>
                <c:pt idx="117">
                  <c:v>14.716462653010243</c:v>
                </c:pt>
                <c:pt idx="118">
                  <c:v>12.658413764162818</c:v>
                </c:pt>
                <c:pt idx="119">
                  <c:v>13.408349080913933</c:v>
                </c:pt>
                <c:pt idx="120">
                  <c:v>12.522985397512169</c:v>
                </c:pt>
                <c:pt idx="121">
                  <c:v>17.568173973075595</c:v>
                </c:pt>
                <c:pt idx="122">
                  <c:v>20.812060673325931</c:v>
                </c:pt>
                <c:pt idx="123">
                  <c:v>18.64842454394693</c:v>
                </c:pt>
                <c:pt idx="124">
                  <c:v>17.267742918062748</c:v>
                </c:pt>
                <c:pt idx="125">
                  <c:v>18.352023403217942</c:v>
                </c:pt>
                <c:pt idx="126">
                  <c:v>20.723458129860735</c:v>
                </c:pt>
                <c:pt idx="127">
                  <c:v>21.500564121850321</c:v>
                </c:pt>
                <c:pt idx="128">
                  <c:v>21.464042670590398</c:v>
                </c:pt>
                <c:pt idx="129">
                  <c:v>23.800413650465355</c:v>
                </c:pt>
                <c:pt idx="130">
                  <c:v>23.561787905346183</c:v>
                </c:pt>
                <c:pt idx="131">
                  <c:v>23.903892717452042</c:v>
                </c:pt>
                <c:pt idx="132">
                  <c:v>24.475743348982782</c:v>
                </c:pt>
                <c:pt idx="133">
                  <c:v>22.715219760261533</c:v>
                </c:pt>
                <c:pt idx="134">
                  <c:v>22.352941176470587</c:v>
                </c:pt>
                <c:pt idx="135">
                  <c:v>20.233542319749219</c:v>
                </c:pt>
                <c:pt idx="136">
                  <c:v>18.98355754857997</c:v>
                </c:pt>
                <c:pt idx="137">
                  <c:v>17.913457498949725</c:v>
                </c:pt>
                <c:pt idx="138">
                  <c:v>16.602342294383817</c:v>
                </c:pt>
                <c:pt idx="139">
                  <c:v>15.300849021779255</c:v>
                </c:pt>
                <c:pt idx="140">
                  <c:v>14.622969837587007</c:v>
                </c:pt>
                <c:pt idx="141">
                  <c:v>12.45300367797303</c:v>
                </c:pt>
                <c:pt idx="142">
                  <c:v>9.8992740471869336</c:v>
                </c:pt>
                <c:pt idx="143">
                  <c:v>9.8878205128205128</c:v>
                </c:pt>
                <c:pt idx="144">
                  <c:v>9.0317689530685925</c:v>
                </c:pt>
                <c:pt idx="145">
                  <c:v>10.597142857142858</c:v>
                </c:pt>
                <c:pt idx="146">
                  <c:v>9.9756756756756761</c:v>
                </c:pt>
                <c:pt idx="147">
                  <c:v>71.173006134969327</c:v>
                </c:pt>
                <c:pt idx="148">
                  <c:v>56.836158192090394</c:v>
                </c:pt>
                <c:pt idx="149">
                  <c:v>50.952380952380949</c:v>
                </c:pt>
                <c:pt idx="150">
                  <c:v>46.339020771513354</c:v>
                </c:pt>
                <c:pt idx="151">
                  <c:v>41.085274668280242</c:v>
                </c:pt>
                <c:pt idx="152">
                  <c:v>38.725076997892693</c:v>
                </c:pt>
                <c:pt idx="153">
                  <c:v>36.138771186440685</c:v>
                </c:pt>
                <c:pt idx="154">
                  <c:v>29.395415989893522</c:v>
                </c:pt>
                <c:pt idx="155">
                  <c:v>29.840940525587829</c:v>
                </c:pt>
                <c:pt idx="156">
                  <c:v>28.607455785832066</c:v>
                </c:pt>
                <c:pt idx="157">
                  <c:v>27.085488287191968</c:v>
                </c:pt>
                <c:pt idx="158">
                  <c:v>26.14735002912056</c:v>
                </c:pt>
                <c:pt idx="159">
                  <c:v>23.119945383888247</c:v>
                </c:pt>
                <c:pt idx="160">
                  <c:v>19.925954984553524</c:v>
                </c:pt>
                <c:pt idx="161">
                  <c:v>16.404331813398809</c:v>
                </c:pt>
                <c:pt idx="162">
                  <c:v>15.081635433086189</c:v>
                </c:pt>
                <c:pt idx="163">
                  <c:v>13.474079805460374</c:v>
                </c:pt>
                <c:pt idx="164">
                  <c:v>10.754403777659592</c:v>
                </c:pt>
                <c:pt idx="165">
                  <c:v>7.8665710186513627</c:v>
                </c:pt>
                <c:pt idx="166">
                  <c:v>6.096216010648412</c:v>
                </c:pt>
                <c:pt idx="167">
                  <c:v>5.8197343890257098</c:v>
                </c:pt>
                <c:pt idx="168">
                  <c:v>5.2929998140995185</c:v>
                </c:pt>
                <c:pt idx="169">
                  <c:v>4.7524142554309421</c:v>
                </c:pt>
                <c:pt idx="170">
                  <c:v>4.8066610448408831</c:v>
                </c:pt>
                <c:pt idx="171">
                  <c:v>5.017226847265146</c:v>
                </c:pt>
                <c:pt idx="172">
                  <c:v>5.2844717137835353</c:v>
                </c:pt>
                <c:pt idx="173">
                  <c:v>4.9619713171115043</c:v>
                </c:pt>
                <c:pt idx="174">
                  <c:v>4.560844652802821</c:v>
                </c:pt>
                <c:pt idx="175">
                  <c:v>4.3378801240929175</c:v>
                </c:pt>
                <c:pt idx="176">
                  <c:v>7.5493333333333332</c:v>
                </c:pt>
                <c:pt idx="177">
                  <c:v>10.792214285714286</c:v>
                </c:pt>
                <c:pt idx="178">
                  <c:v>19.466923076923074</c:v>
                </c:pt>
                <c:pt idx="179">
                  <c:v>26.313833333333335</c:v>
                </c:pt>
                <c:pt idx="180">
                  <c:v>34.972999999999999</c:v>
                </c:pt>
                <c:pt idx="181">
                  <c:v>45.432999999999993</c:v>
                </c:pt>
                <c:pt idx="182">
                  <c:v>58.547999999999995</c:v>
                </c:pt>
                <c:pt idx="183">
                  <c:v>70.274000000000001</c:v>
                </c:pt>
                <c:pt idx="184">
                  <c:v>72.978999999999999</c:v>
                </c:pt>
                <c:pt idx="185">
                  <c:v>70.830000000000013</c:v>
                </c:pt>
                <c:pt idx="186">
                  <c:v>67.730999999999995</c:v>
                </c:pt>
                <c:pt idx="187">
                  <c:v>64.852000000000004</c:v>
                </c:pt>
                <c:pt idx="188">
                  <c:v>62.68</c:v>
                </c:pt>
                <c:pt idx="189">
                  <c:v>61.197999999999993</c:v>
                </c:pt>
                <c:pt idx="190">
                  <c:v>62.523196391355242</c:v>
                </c:pt>
                <c:pt idx="191">
                  <c:v>63.440470376719965</c:v>
                </c:pt>
                <c:pt idx="192">
                  <c:v>67.95757752910616</c:v>
                </c:pt>
                <c:pt idx="193">
                  <c:v>79.819348131023048</c:v>
                </c:pt>
                <c:pt idx="194">
                  <c:v>76.800638725823873</c:v>
                </c:pt>
                <c:pt idx="195">
                  <c:v>75.524256037036309</c:v>
                </c:pt>
                <c:pt idx="196">
                  <c:v>73.736079813743004</c:v>
                </c:pt>
                <c:pt idx="197">
                  <c:v>69.054049251981098</c:v>
                </c:pt>
                <c:pt idx="198">
                  <c:v>63.99855622969698</c:v>
                </c:pt>
                <c:pt idx="199">
                  <c:v>60.866770501124876</c:v>
                </c:pt>
                <c:pt idx="200">
                  <c:v>54.963059136294788</c:v>
                </c:pt>
                <c:pt idx="201">
                  <c:v>52.021173845658538</c:v>
                </c:pt>
                <c:pt idx="202">
                  <c:v>51.619388959307663</c:v>
                </c:pt>
                <c:pt idx="203">
                  <c:v>49.611263020368533</c:v>
                </c:pt>
                <c:pt idx="204">
                  <c:v>46.958763589736591</c:v>
                </c:pt>
                <c:pt idx="205">
                  <c:v>39.291769669829037</c:v>
                </c:pt>
                <c:pt idx="206">
                  <c:v>32.803092169492153</c:v>
                </c:pt>
                <c:pt idx="207">
                  <c:v>27.885821943373088</c:v>
                </c:pt>
                <c:pt idx="208">
                  <c:v>32.433113308160145</c:v>
                </c:pt>
                <c:pt idx="209">
                  <c:v>37.479782112694565</c:v>
                </c:pt>
                <c:pt idx="210">
                  <c:v>40.624857867576317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Norja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Taul1!$A$2:$A$212</c:f>
              <c:numCache>
                <c:formatCode>General</c:formatCode>
                <c:ptCount val="211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</c:numCache>
            </c:numRef>
          </c:cat>
          <c:val>
            <c:numRef>
              <c:f>Taul1!$E$2:$E$212</c:f>
              <c:numCache>
                <c:formatCode>General</c:formatCode>
                <c:ptCount val="211"/>
                <c:pt idx="80">
                  <c:v>15.77375</c:v>
                </c:pt>
                <c:pt idx="81">
                  <c:v>15.536671177266577</c:v>
                </c:pt>
                <c:pt idx="82">
                  <c:v>14.968947368421052</c:v>
                </c:pt>
                <c:pt idx="83">
                  <c:v>14.924133333333334</c:v>
                </c:pt>
                <c:pt idx="84">
                  <c:v>15.742441054091538</c:v>
                </c:pt>
                <c:pt idx="85">
                  <c:v>16.656995581737849</c:v>
                </c:pt>
                <c:pt idx="86">
                  <c:v>17.468665667166416</c:v>
                </c:pt>
                <c:pt idx="87">
                  <c:v>17.51122913505311</c:v>
                </c:pt>
                <c:pt idx="88">
                  <c:v>17.78070422535211</c:v>
                </c:pt>
                <c:pt idx="89">
                  <c:v>16.158701298701299</c:v>
                </c:pt>
                <c:pt idx="90">
                  <c:v>16.190128205128204</c:v>
                </c:pt>
                <c:pt idx="91">
                  <c:v>16.808229426433915</c:v>
                </c:pt>
                <c:pt idx="92">
                  <c:v>16.923279098873593</c:v>
                </c:pt>
                <c:pt idx="93">
                  <c:v>21.463658838071691</c:v>
                </c:pt>
                <c:pt idx="94">
                  <c:v>18.991911764705883</c:v>
                </c:pt>
                <c:pt idx="95">
                  <c:v>20.516826923076923</c:v>
                </c:pt>
                <c:pt idx="96">
                  <c:v>22.228571428571428</c:v>
                </c:pt>
                <c:pt idx="97">
                  <c:v>21.229597388465724</c:v>
                </c:pt>
                <c:pt idx="98">
                  <c:v>21.372745490981963</c:v>
                </c:pt>
                <c:pt idx="99">
                  <c:v>22.657276995305164</c:v>
                </c:pt>
                <c:pt idx="100">
                  <c:v>21.793721973094172</c:v>
                </c:pt>
                <c:pt idx="101">
                  <c:v>25.068119891008173</c:v>
                </c:pt>
                <c:pt idx="102">
                  <c:v>25.303308823529413</c:v>
                </c:pt>
                <c:pt idx="103">
                  <c:v>26.170212765957444</c:v>
                </c:pt>
                <c:pt idx="104">
                  <c:v>29.805735430157263</c:v>
                </c:pt>
                <c:pt idx="105">
                  <c:v>32.470588235294116</c:v>
                </c:pt>
                <c:pt idx="106">
                  <c:v>29.696714406065713</c:v>
                </c:pt>
                <c:pt idx="107">
                  <c:v>27.541501976284586</c:v>
                </c:pt>
                <c:pt idx="108">
                  <c:v>26.712856043110083</c:v>
                </c:pt>
                <c:pt idx="109">
                  <c:v>26.671732522796354</c:v>
                </c:pt>
                <c:pt idx="110">
                  <c:v>26.926829268292682</c:v>
                </c:pt>
                <c:pt idx="111">
                  <c:v>25.111111111111111</c:v>
                </c:pt>
                <c:pt idx="112">
                  <c:v>22.660714285714285</c:v>
                </c:pt>
                <c:pt idx="113">
                  <c:v>19.688529886914377</c:v>
                </c:pt>
                <c:pt idx="114">
                  <c:v>18.624283480979678</c:v>
                </c:pt>
                <c:pt idx="115">
                  <c:v>16.241326137239785</c:v>
                </c:pt>
                <c:pt idx="116">
                  <c:v>10.924825626453114</c:v>
                </c:pt>
                <c:pt idx="117">
                  <c:v>10.147026063711294</c:v>
                </c:pt>
                <c:pt idx="118">
                  <c:v>14.591917591125197</c:v>
                </c:pt>
                <c:pt idx="119">
                  <c:v>16.272800645682</c:v>
                </c:pt>
                <c:pt idx="120">
                  <c:v>15.061333333333332</c:v>
                </c:pt>
                <c:pt idx="121">
                  <c:v>21.852055800293687</c:v>
                </c:pt>
                <c:pt idx="122">
                  <c:v>25.744979919678713</c:v>
                </c:pt>
                <c:pt idx="123">
                  <c:v>27.896738042825696</c:v>
                </c:pt>
                <c:pt idx="124">
                  <c:v>27.797704447632711</c:v>
                </c:pt>
                <c:pt idx="125">
                  <c:v>30.74028048996982</c:v>
                </c:pt>
                <c:pt idx="126">
                  <c:v>34.666379681446408</c:v>
                </c:pt>
                <c:pt idx="127">
                  <c:v>37.183499288762448</c:v>
                </c:pt>
                <c:pt idx="128">
                  <c:v>38.730158730158728</c:v>
                </c:pt>
                <c:pt idx="129">
                  <c:v>36.338319907940161</c:v>
                </c:pt>
                <c:pt idx="130">
                  <c:v>35.755083390450082</c:v>
                </c:pt>
                <c:pt idx="131">
                  <c:v>39.513274336283189</c:v>
                </c:pt>
                <c:pt idx="132">
                  <c:v>39.513205592957014</c:v>
                </c:pt>
                <c:pt idx="133">
                  <c:v>40.426797723745473</c:v>
                </c:pt>
                <c:pt idx="134">
                  <c:v>37.512291052114058</c:v>
                </c:pt>
                <c:pt idx="135">
                  <c:v>35.589179275561669</c:v>
                </c:pt>
                <c:pt idx="136">
                  <c:v>32.006185567010313</c:v>
                </c:pt>
                <c:pt idx="137">
                  <c:v>28.021859881741623</c:v>
                </c:pt>
                <c:pt idx="138">
                  <c:v>25.665007722670328</c:v>
                </c:pt>
                <c:pt idx="139">
                  <c:v>24.442667519590596</c:v>
                </c:pt>
                <c:pt idx="146">
                  <c:v>64.99350528855075</c:v>
                </c:pt>
                <c:pt idx="147">
                  <c:v>53.108693938677384</c:v>
                </c:pt>
                <c:pt idx="148">
                  <c:v>45.528624856156505</c:v>
                </c:pt>
                <c:pt idx="149">
                  <c:v>45.474848063264261</c:v>
                </c:pt>
                <c:pt idx="150">
                  <c:v>31.531878192795062</c:v>
                </c:pt>
                <c:pt idx="151">
                  <c:v>26.34372501998401</c:v>
                </c:pt>
                <c:pt idx="152">
                  <c:v>23.795581709434689</c:v>
                </c:pt>
                <c:pt idx="153">
                  <c:v>25.961547613382191</c:v>
                </c:pt>
                <c:pt idx="154">
                  <c:v>26.18930654853283</c:v>
                </c:pt>
                <c:pt idx="155">
                  <c:v>26.701128593788614</c:v>
                </c:pt>
                <c:pt idx="156">
                  <c:v>26.860753040565143</c:v>
                </c:pt>
                <c:pt idx="157">
                  <c:v>28.14653993435449</c:v>
                </c:pt>
                <c:pt idx="158">
                  <c:v>28.460985380217071</c:v>
                </c:pt>
                <c:pt idx="159">
                  <c:v>29.897926222624204</c:v>
                </c:pt>
                <c:pt idx="160">
                  <c:v>29.460947425736588</c:v>
                </c:pt>
                <c:pt idx="161">
                  <c:v>25.106637788253277</c:v>
                </c:pt>
                <c:pt idx="162">
                  <c:v>24.276155573944912</c:v>
                </c:pt>
                <c:pt idx="163">
                  <c:v>22.975624712555572</c:v>
                </c:pt>
                <c:pt idx="164">
                  <c:v>22.075138077641355</c:v>
                </c:pt>
                <c:pt idx="165">
                  <c:v>20.505839363760121</c:v>
                </c:pt>
                <c:pt idx="166">
                  <c:v>22.252560977844563</c:v>
                </c:pt>
                <c:pt idx="167">
                  <c:v>23.10217755443886</c:v>
                </c:pt>
                <c:pt idx="168">
                  <c:v>23.093333333333334</c:v>
                </c:pt>
                <c:pt idx="169">
                  <c:v>22.793799878993919</c:v>
                </c:pt>
                <c:pt idx="170">
                  <c:v>23.635088949259487</c:v>
                </c:pt>
                <c:pt idx="171">
                  <c:v>24.300544301666573</c:v>
                </c:pt>
                <c:pt idx="172">
                  <c:v>26.087840172347214</c:v>
                </c:pt>
                <c:pt idx="173">
                  <c:v>26.392912062368129</c:v>
                </c:pt>
                <c:pt idx="174">
                  <c:v>26.164341324288909</c:v>
                </c:pt>
                <c:pt idx="175">
                  <c:v>27.627066212962838</c:v>
                </c:pt>
                <c:pt idx="176">
                  <c:v>29.423756216719681</c:v>
                </c:pt>
                <c:pt idx="177">
                  <c:v>34.849529060418099</c:v>
                </c:pt>
                <c:pt idx="178">
                  <c:v>35.642657270183442</c:v>
                </c:pt>
                <c:pt idx="179">
                  <c:v>38.608529651606311</c:v>
                </c:pt>
                <c:pt idx="180">
                  <c:v>33.97002840818817</c:v>
                </c:pt>
                <c:pt idx="181">
                  <c:v>29.836459023299252</c:v>
                </c:pt>
                <c:pt idx="182">
                  <c:v>26.001979032278268</c:v>
                </c:pt>
                <c:pt idx="183">
                  <c:v>20.836349286882008</c:v>
                </c:pt>
                <c:pt idx="184">
                  <c:v>23.222822948084453</c:v>
                </c:pt>
                <c:pt idx="185">
                  <c:v>25.775118023575747</c:v>
                </c:pt>
                <c:pt idx="186">
                  <c:v>34.031596113457333</c:v>
                </c:pt>
                <c:pt idx="187">
                  <c:v>26.529901246975683</c:v>
                </c:pt>
                <c:pt idx="188">
                  <c:v>25.529196884397908</c:v>
                </c:pt>
                <c:pt idx="189">
                  <c:v>25.356906223455706</c:v>
                </c:pt>
                <c:pt idx="190">
                  <c:v>22.391432781697556</c:v>
                </c:pt>
                <c:pt idx="191">
                  <c:v>22.941189361721332</c:v>
                </c:pt>
                <c:pt idx="192">
                  <c:v>27.219263677798207</c:v>
                </c:pt>
                <c:pt idx="193">
                  <c:v>35.353222068073727</c:v>
                </c:pt>
                <c:pt idx="194">
                  <c:v>33.022191473431</c:v>
                </c:pt>
                <c:pt idx="195">
                  <c:v>30.817532066264096</c:v>
                </c:pt>
                <c:pt idx="196">
                  <c:v>27.573672130100128</c:v>
                </c:pt>
                <c:pt idx="197">
                  <c:v>24.677016552371164</c:v>
                </c:pt>
                <c:pt idx="198">
                  <c:v>22.246395874986845</c:v>
                </c:pt>
                <c:pt idx="199">
                  <c:v>20.862607574016973</c:v>
                </c:pt>
                <c:pt idx="200">
                  <c:v>19.301923184680955</c:v>
                </c:pt>
                <c:pt idx="201">
                  <c:v>18.132811239335592</c:v>
                </c:pt>
                <c:pt idx="202">
                  <c:v>18.992722089814841</c:v>
                </c:pt>
                <c:pt idx="203">
                  <c:v>21.321788778567281</c:v>
                </c:pt>
                <c:pt idx="204">
                  <c:v>18.401966217681505</c:v>
                </c:pt>
                <c:pt idx="205">
                  <c:v>17.172710289019715</c:v>
                </c:pt>
                <c:pt idx="206">
                  <c:v>12.472974981628314</c:v>
                </c:pt>
                <c:pt idx="207">
                  <c:v>11.681064690738895</c:v>
                </c:pt>
                <c:pt idx="208">
                  <c:v>13.761192644822168</c:v>
                </c:pt>
                <c:pt idx="209">
                  <c:v>26.062304713857145</c:v>
                </c:pt>
                <c:pt idx="210">
                  <c:v>26.515972506791584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15520"/>
        <c:axId val="111517056"/>
      </c:lineChart>
      <c:catAx>
        <c:axId val="1115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11517056"/>
        <c:crosses val="autoZero"/>
        <c:auto val="1"/>
        <c:lblAlgn val="ctr"/>
        <c:lblOffset val="100"/>
        <c:noMultiLvlLbl val="0"/>
      </c:catAx>
      <c:valAx>
        <c:axId val="1115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11515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A6C1-0B94-426E-956A-5AA04DBCB809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39599-492A-4BBE-B802-241862394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F27920-08CD-4B50-A2B5-8B1B70976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4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7920-08CD-4B50-A2B5-8B1B70976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Yläkulma 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93713" y="6192838"/>
            <a:ext cx="2133600" cy="331787"/>
          </a:xfrm>
        </p:spPr>
        <p:txBody>
          <a:bodyPr/>
          <a:lstStyle>
            <a:lvl1pPr>
              <a:defRPr/>
            </a:lvl1pPr>
          </a:lstStyle>
          <a:p>
            <a:fld id="{B328FC15-C406-4FDB-8A94-BF2871F2FB61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2916238" y="6192838"/>
            <a:ext cx="2895600" cy="3317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4ED132-4E8C-45A9-8DAF-4471A48159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9" name="Picture 17" descr="jyu-logo cmyk_kaksikielin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5397500"/>
            <a:ext cx="1741488" cy="1154113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547813" y="2130425"/>
            <a:ext cx="6911975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985000" cy="1008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0877F-9D40-4E35-BB0B-9308EB8B2CB5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C196-D0E7-4A5A-840F-DAC4B2E29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4975" y="269875"/>
            <a:ext cx="1963738" cy="5535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90588" y="269875"/>
            <a:ext cx="5741987" cy="55356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CC89E-EE93-4766-B123-5F96BB56A494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F8F84-18C3-4CE1-9B99-E57B11E42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D21A6-937E-4097-A4DF-C81B97B72A82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586C-12EF-47D5-9599-380D2E4F2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1D72D-C3C9-4E74-83E4-564BB329468C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13F8E-C304-451B-86A7-4A1E5851C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0588" y="1643063"/>
            <a:ext cx="3852862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95850" y="1643063"/>
            <a:ext cx="3852863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AC748-DFCA-4012-87BB-8D566E2ECBB8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6A5D7-6B67-46EE-9C7B-259BE90B8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143F5-E2E0-4B5C-A278-BB40F436F414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3C82-5D54-4E79-829F-FDEB1D59B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85228-ECEB-4C29-9050-E702FF92E499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984D-7EF2-4B00-9BFD-EBF67B03B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5E1F1F-D5D2-4C5B-9800-7158FF4F61E1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05D4-95A6-4AE7-A495-0BD71D66B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4456E-4EFF-40B9-ACA3-ACCA4E5AEB1D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367-758E-4CA2-AF68-73831940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54E5F-C6C8-4C46-ADB9-43CEE682D3DD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F352-4860-4CD4-A699-2078800D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ystypalkki 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372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67C7BC4F-0FCC-47E4-95EB-B96ED2E2B80B}" type="datetime1">
              <a:rPr lang="fi-FI"/>
              <a:pPr/>
              <a:t>8.2.2016</a:t>
            </a:fld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23728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2675" y="44450"/>
            <a:ext cx="406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7FF81FB-1CF3-49FC-A70D-8D568A670DD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9" name="Picture 15" descr="jyu-logo cmyk_kaksikielin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4250" y="5397500"/>
            <a:ext cx="1741488" cy="1154113"/>
          </a:xfrm>
          <a:prstGeom prst="rect">
            <a:avLst/>
          </a:prstGeom>
          <a:noFill/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9875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1643063"/>
            <a:ext cx="7858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i.ojala@jyu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488188" cy="1470025"/>
          </a:xfrm>
        </p:spPr>
        <p:txBody>
          <a:bodyPr/>
          <a:lstStyle/>
          <a:p>
            <a:r>
              <a:rPr lang="fi-FI" dirty="0" smtClean="0"/>
              <a:t>Talouskasvun hidastuminen: historia ja tulevaisuus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Jari Ojala</a:t>
            </a:r>
          </a:p>
          <a:p>
            <a:r>
              <a:rPr lang="fi-FI" dirty="0" err="1" smtClean="0">
                <a:hlinkClick r:id="rId2"/>
              </a:rPr>
              <a:t>jari.ojala@jyu.fi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OP Vallila, 11.2.2016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10" y="188640"/>
            <a:ext cx="7858125" cy="1143000"/>
          </a:xfrm>
        </p:spPr>
        <p:txBody>
          <a:bodyPr/>
          <a:lstStyle/>
          <a:p>
            <a:r>
              <a:rPr lang="fi-FI" b="1" dirty="0" smtClean="0"/>
              <a:t>”Suuri vaurastuminen” </a:t>
            </a:r>
            <a:br>
              <a:rPr lang="fi-FI" b="1" dirty="0" smtClean="0"/>
            </a:br>
            <a:r>
              <a:rPr lang="fi-FI" b="1" dirty="0" smtClean="0"/>
              <a:t>ja talouden murrokset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255095" y="1772816"/>
            <a:ext cx="32403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ounded Rectangle 18"/>
          <p:cNvSpPr/>
          <p:nvPr/>
        </p:nvSpPr>
        <p:spPr>
          <a:xfrm>
            <a:off x="4708873" y="3789040"/>
            <a:ext cx="32403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ounded Rectangle 19"/>
          <p:cNvSpPr/>
          <p:nvPr/>
        </p:nvSpPr>
        <p:spPr>
          <a:xfrm>
            <a:off x="1255095" y="3789040"/>
            <a:ext cx="32403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>
            <a:off x="4708873" y="1772816"/>
            <a:ext cx="32403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2227203" y="449431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Regiimi</a:t>
            </a:r>
            <a:endParaRPr lang="fi-FI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82606" y="2478087"/>
            <a:ext cx="238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Globalisaatio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5248933" y="24780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Demografia</a:t>
            </a:r>
            <a:endParaRPr lang="fi-FI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31415" y="4494311"/>
            <a:ext cx="11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Luonto</a:t>
            </a:r>
          </a:p>
        </p:txBody>
      </p:sp>
    </p:spTree>
    <p:extLst>
      <p:ext uri="{BB962C8B-B14F-4D97-AF65-F5344CB8AC3E}">
        <p14:creationId xmlns:p14="http://schemas.microsoft.com/office/powerpoint/2010/main" val="7459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8125" cy="1143000"/>
          </a:xfrm>
        </p:spPr>
        <p:txBody>
          <a:bodyPr/>
          <a:lstStyle/>
          <a:p>
            <a:r>
              <a:rPr lang="fi-FI" dirty="0" smtClean="0"/>
              <a:t>Globaali talous: </a:t>
            </a:r>
            <a:br>
              <a:rPr lang="fi-FI" dirty="0" smtClean="0"/>
            </a:br>
            <a:r>
              <a:rPr lang="fi-FI" dirty="0" smtClean="0"/>
              <a:t>historian korjausliike?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09" y="2204864"/>
            <a:ext cx="4503745" cy="35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8632" y="1395874"/>
            <a:ext cx="363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Maailman eri alueiden osuus ”teollisesta” tuotannosta </a:t>
            </a:r>
          </a:p>
          <a:p>
            <a:pPr algn="ctr"/>
            <a:r>
              <a:rPr lang="fi-FI" b="1" dirty="0" smtClean="0"/>
              <a:t>1750 – 2100 (%)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829902"/>
              </p:ext>
            </p:extLst>
          </p:nvPr>
        </p:nvGraphicFramePr>
        <p:xfrm>
          <a:off x="-42203" y="2204864"/>
          <a:ext cx="5039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977222" y="1408568"/>
            <a:ext cx="384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Teollisuustuotanto kehittyvissä ja kehittyneissä </a:t>
            </a:r>
            <a:r>
              <a:rPr lang="fi-FI" b="1" dirty="0" smtClean="0"/>
              <a:t>maissa</a:t>
            </a:r>
          </a:p>
          <a:p>
            <a:pPr algn="ctr"/>
            <a:r>
              <a:rPr lang="fi-FI" b="1" dirty="0" smtClean="0"/>
              <a:t>(UK 1900=100, </a:t>
            </a:r>
            <a:r>
              <a:rPr lang="fi-FI" b="1" dirty="0" err="1" smtClean="0"/>
              <a:t>log</a:t>
            </a:r>
            <a:r>
              <a:rPr lang="fi-FI" b="1" dirty="0" smtClean="0"/>
              <a:t>.)</a:t>
            </a:r>
            <a:endParaRPr lang="fi-FI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001545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Lähteet:  </a:t>
            </a:r>
            <a:r>
              <a:rPr lang="fi-FI" dirty="0" err="1" smtClean="0"/>
              <a:t>Bairoch</a:t>
            </a:r>
            <a:r>
              <a:rPr lang="fi-FI" dirty="0" smtClean="0"/>
              <a:t> 1982;1993.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5039544" y="5724546"/>
            <a:ext cx="3356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Lähteet: </a:t>
            </a:r>
            <a:r>
              <a:rPr lang="fi-FI" dirty="0" err="1"/>
              <a:t>Bairoch</a:t>
            </a:r>
            <a:r>
              <a:rPr lang="fi-FI" dirty="0"/>
              <a:t> 1982, Rouvinen, </a:t>
            </a:r>
            <a:r>
              <a:rPr lang="fi-FI" dirty="0" err="1"/>
              <a:t>Vartia</a:t>
            </a:r>
            <a:r>
              <a:rPr lang="fi-FI" dirty="0"/>
              <a:t>, </a:t>
            </a:r>
            <a:r>
              <a:rPr lang="fi-FI" dirty="0" err="1"/>
              <a:t>Ylä-Anttila</a:t>
            </a:r>
            <a:r>
              <a:rPr lang="fi-FI" dirty="0"/>
              <a:t> </a:t>
            </a:r>
            <a:r>
              <a:rPr lang="fi-FI" dirty="0" smtClean="0"/>
              <a:t>2007.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47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Chart bld="series"/>
        </p:bldSub>
      </p:bldGraphic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Demografia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13085"/>
              </p:ext>
            </p:extLst>
          </p:nvPr>
        </p:nvGraphicFramePr>
        <p:xfrm>
          <a:off x="890588" y="1643063"/>
          <a:ext cx="785812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7732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Eloranta &amp; Ojala 2016 (</a:t>
            </a:r>
            <a:r>
              <a:rPr lang="fi-FI" i="1" dirty="0" smtClean="0"/>
              <a:t>Yhteiskunnan historia </a:t>
            </a:r>
            <a:r>
              <a:rPr lang="fi-FI" dirty="0" smtClean="0"/>
              <a:t>huippututkimusyksikkö)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3768" y="1237251"/>
            <a:ext cx="5688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Väestönkasvu</a:t>
            </a:r>
            <a:r>
              <a:rPr kumimoji="0" lang="fi-FI" alt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i-FI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1800–2015 (1820=100)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5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Regiimi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83472"/>
              </p:ext>
            </p:extLst>
          </p:nvPr>
        </p:nvGraphicFramePr>
        <p:xfrm>
          <a:off x="890588" y="1643063"/>
          <a:ext cx="785812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196752"/>
            <a:ext cx="29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BKT per </a:t>
            </a:r>
            <a:r>
              <a:rPr lang="fi-FI" dirty="0" err="1" smtClean="0"/>
              <a:t>capita</a:t>
            </a:r>
            <a:r>
              <a:rPr lang="fi-FI" dirty="0" smtClean="0"/>
              <a:t>, 1870 = 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7732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Eloranta &amp; Ojala 2016 (</a:t>
            </a:r>
            <a:r>
              <a:rPr lang="fi-FI" i="1" dirty="0" smtClean="0"/>
              <a:t>Yhteiskunnan historia </a:t>
            </a:r>
            <a:r>
              <a:rPr lang="fi-FI" dirty="0" smtClean="0"/>
              <a:t>huippututkimusyksikkö)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91" y="46682"/>
            <a:ext cx="7858125" cy="934046"/>
          </a:xfrm>
        </p:spPr>
        <p:txBody>
          <a:bodyPr/>
          <a:lstStyle/>
          <a:p>
            <a:r>
              <a:rPr lang="fi-FI" dirty="0" err="1" smtClean="0"/>
              <a:t>Regiimi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91" y="836712"/>
            <a:ext cx="8281169" cy="3802385"/>
          </a:xfrm>
        </p:spPr>
        <p:txBody>
          <a:bodyPr/>
          <a:lstStyle/>
          <a:p>
            <a:r>
              <a:rPr lang="fi-FI" dirty="0"/>
              <a:t>Nopean kasvun ajasta pysyvästi(?) hitaaseen</a:t>
            </a:r>
          </a:p>
          <a:p>
            <a:pPr marL="342900" lvl="1" indent="-342900">
              <a:buClr>
                <a:srgbClr val="000099"/>
              </a:buClr>
              <a:buSzPct val="85000"/>
              <a:buBlip>
                <a:blip r:embed="rId3"/>
              </a:buBlip>
            </a:pPr>
            <a:r>
              <a:rPr lang="fi-FI" sz="2800" dirty="0">
                <a:ea typeface="+mn-ea"/>
              </a:rPr>
              <a:t>Teolliset ja niitä edeltäneet maatalouden ja ”uutteruuden” vallankumoukset (”</a:t>
            </a:r>
            <a:r>
              <a:rPr lang="fi-FI" sz="2800" dirty="0" err="1">
                <a:ea typeface="+mn-ea"/>
              </a:rPr>
              <a:t>industrious</a:t>
            </a:r>
            <a:r>
              <a:rPr lang="fi-FI" sz="2800" dirty="0">
                <a:ea typeface="+mn-ea"/>
              </a:rPr>
              <a:t> </a:t>
            </a:r>
            <a:r>
              <a:rPr lang="fi-FI" sz="2800" dirty="0" err="1">
                <a:ea typeface="+mn-ea"/>
              </a:rPr>
              <a:t>revolution</a:t>
            </a:r>
            <a:r>
              <a:rPr lang="fi-FI" sz="2800" dirty="0" smtClean="0">
                <a:ea typeface="+mn-ea"/>
              </a:rPr>
              <a:t>”) – </a:t>
            </a:r>
            <a:r>
              <a:rPr lang="fi-FI" sz="2800" dirty="0">
                <a:ea typeface="+mn-ea"/>
              </a:rPr>
              <a:t>uusi kumous käynnissä?</a:t>
            </a:r>
          </a:p>
          <a:p>
            <a:pPr marL="342900" lvl="1" indent="-342900">
              <a:buClr>
                <a:srgbClr val="000099"/>
              </a:buClr>
              <a:buSzPct val="85000"/>
              <a:buBlip>
                <a:blip r:embed="rId3"/>
              </a:buBlip>
            </a:pPr>
            <a:r>
              <a:rPr lang="fi-FI" sz="2800" dirty="0" smtClean="0">
                <a:ea typeface="+mn-ea"/>
              </a:rPr>
              <a:t>Pelisääntöjen muutos: myös valtion </a:t>
            </a:r>
            <a:r>
              <a:rPr lang="fi-FI" sz="2800" dirty="0">
                <a:ea typeface="+mn-ea"/>
              </a:rPr>
              <a:t>rooli muuttunut talouden murrosten </a:t>
            </a:r>
            <a:r>
              <a:rPr lang="fi-FI" sz="2800" dirty="0" smtClean="0">
                <a:ea typeface="+mn-ea"/>
              </a:rPr>
              <a:t>myötä</a:t>
            </a:r>
            <a:endParaRPr lang="en-US" sz="2800" dirty="0">
              <a:ea typeface="+mn-ea"/>
            </a:endParaRPr>
          </a:p>
        </p:txBody>
      </p:sp>
      <p:graphicFrame>
        <p:nvGraphicFramePr>
          <p:cNvPr id="4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538478"/>
              </p:ext>
            </p:extLst>
          </p:nvPr>
        </p:nvGraphicFramePr>
        <p:xfrm>
          <a:off x="107504" y="4078621"/>
          <a:ext cx="4536504" cy="266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3707740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Valtion velka </a:t>
            </a:r>
            <a:r>
              <a:rPr lang="fi-FI" dirty="0" smtClean="0"/>
              <a:t>suhteessa bruttokansantuotteeseen, % (Ojala &amp; Eloranta 2016, DD)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49999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Luonto vs. markkinat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3063"/>
            <a:ext cx="8604448" cy="4162425"/>
          </a:xfrm>
        </p:spPr>
        <p:txBody>
          <a:bodyPr/>
          <a:lstStyle/>
          <a:p>
            <a:r>
              <a:rPr lang="fi-FI" dirty="0"/>
              <a:t>Suuren vaurastumisen perimmäiset </a:t>
            </a:r>
            <a:r>
              <a:rPr lang="fi-FI" dirty="0" smtClean="0"/>
              <a:t>syyt…</a:t>
            </a:r>
            <a:endParaRPr lang="fi-FI" dirty="0"/>
          </a:p>
          <a:p>
            <a:pPr lvl="1"/>
            <a:r>
              <a:rPr lang="fi-FI" dirty="0"/>
              <a:t>Instituutiot – Innovaatiot – Integraatio</a:t>
            </a:r>
          </a:p>
          <a:p>
            <a:pPr lvl="1"/>
            <a:r>
              <a:rPr lang="fi-FI" dirty="0"/>
              <a:t>”Valistunut” kulttuuri, vapaus toimia ja </a:t>
            </a:r>
            <a:r>
              <a:rPr lang="fi-FI" dirty="0" smtClean="0"/>
              <a:t>yrittäjyys</a:t>
            </a:r>
            <a:endParaRPr lang="fi-FI" dirty="0"/>
          </a:p>
          <a:p>
            <a:r>
              <a:rPr lang="fi-FI" dirty="0" smtClean="0"/>
              <a:t>…ja seuraukset</a:t>
            </a:r>
          </a:p>
          <a:p>
            <a:pPr lvl="1"/>
            <a:r>
              <a:rPr lang="fi-FI" dirty="0" smtClean="0"/>
              <a:t>Ihmisen teknofysikaalinen evoluutio: elinikä (100 %), terveys, kehon kasvu 50 % (Fogel &amp; Costa 1997)</a:t>
            </a:r>
          </a:p>
          <a:p>
            <a:pPr lvl="1"/>
            <a:r>
              <a:rPr lang="fi-FI" dirty="0" smtClean="0"/>
              <a:t>Geologian </a:t>
            </a:r>
            <a:r>
              <a:rPr lang="fi-FI" dirty="0" err="1" smtClean="0"/>
              <a:t>antroposeeni</a:t>
            </a:r>
            <a:r>
              <a:rPr lang="fi-FI" dirty="0" smtClean="0"/>
              <a:t>: ihmisen aikakausi</a:t>
            </a:r>
          </a:p>
          <a:p>
            <a:r>
              <a:rPr lang="fi-FI" dirty="0" smtClean="0"/>
              <a:t>Sopeutuminen luonnon olosuhteisiin jälleen keskeisemmäksi tekijäksi taloudessa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920881" cy="1052736"/>
          </a:xfrm>
        </p:spPr>
        <p:txBody>
          <a:bodyPr/>
          <a:lstStyle/>
          <a:p>
            <a:r>
              <a:rPr lang="fi-FI" dirty="0" smtClean="0"/>
              <a:t>Mitä opimme?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664769" cy="3240359"/>
          </a:xfrm>
        </p:spPr>
        <p:txBody>
          <a:bodyPr/>
          <a:lstStyle/>
          <a:p>
            <a:r>
              <a:rPr lang="fi-FI" dirty="0" smtClean="0"/>
              <a:t>Teollisen ajan ”suuri vaurastuminen” on luonut perspektiiviharhan (myös tutkimukseen)</a:t>
            </a:r>
          </a:p>
          <a:p>
            <a:r>
              <a:rPr lang="fi-FI" dirty="0" smtClean="0"/>
              <a:t>Väestöllä on väliä (määrä ja rakenne)</a:t>
            </a:r>
          </a:p>
          <a:p>
            <a:r>
              <a:rPr lang="fi-FI" dirty="0" smtClean="0"/>
              <a:t>Talouskasvu: päämäärä vai väline?</a:t>
            </a:r>
          </a:p>
          <a:p>
            <a:r>
              <a:rPr lang="fi-FI" dirty="0" smtClean="0"/>
              <a:t>Mitä pitäisi mitata, mistä ja miten?</a:t>
            </a:r>
          </a:p>
          <a:p>
            <a:r>
              <a:rPr lang="fi-FI" dirty="0" smtClean="0"/>
              <a:t>Tarvitaan aineistoa ja vertailua </a:t>
            </a:r>
            <a:r>
              <a:rPr lang="fi-FI" i="1" dirty="0" smtClean="0"/>
              <a:t>pitkällä</a:t>
            </a:r>
            <a:r>
              <a:rPr lang="fi-FI" dirty="0" smtClean="0"/>
              <a:t> aikavälillä…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73317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Eräiden hyvinvointimittareiden ja bruttokansantuotteen kehitys 1820-2000</a:t>
            </a:r>
            <a:endParaRPr lang="fi-FI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" y="4342649"/>
            <a:ext cx="7136005" cy="25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4599427"/>
            <a:ext cx="214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van </a:t>
            </a:r>
            <a:r>
              <a:rPr lang="fi-FI" dirty="0" err="1" smtClean="0"/>
              <a:t>Zanden</a:t>
            </a:r>
            <a:r>
              <a:rPr lang="fi-FI" dirty="0" smtClean="0"/>
              <a:t> &amp; al. 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4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JYU Oranssi vaahterapohj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 Oranssi vaahterapohja</Template>
  <TotalTime>1691</TotalTime>
  <Words>274</Words>
  <Application>Microsoft Office PowerPoint</Application>
  <PresentationFormat>Näytössä katseltava diaesitys (4:3)</PresentationFormat>
  <Paragraphs>51</Paragraphs>
  <Slides>8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JYU Oranssi vaahterapohja</vt:lpstr>
      <vt:lpstr>Talouskasvun hidastuminen: historia ja tulevaisuus</vt:lpstr>
      <vt:lpstr>”Suuri vaurastuminen”  ja talouden murrokset</vt:lpstr>
      <vt:lpstr>Globaali talous:  historian korjausliike?</vt:lpstr>
      <vt:lpstr>Demografia</vt:lpstr>
      <vt:lpstr>Regiimi</vt:lpstr>
      <vt:lpstr>Regiimi</vt:lpstr>
      <vt:lpstr>Luonto vs. markkinat</vt:lpstr>
      <vt:lpstr>Mitä opimme?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Shipping Crises: before and after Finnish Shipping 1960 - 2010</dc:title>
  <dc:creator>JO</dc:creator>
  <cp:lastModifiedBy>Kangasluoma Heli</cp:lastModifiedBy>
  <cp:revision>220</cp:revision>
  <dcterms:created xsi:type="dcterms:W3CDTF">2010-04-12T05:06:22Z</dcterms:created>
  <dcterms:modified xsi:type="dcterms:W3CDTF">2016-02-08T09:06:35Z</dcterms:modified>
</cp:coreProperties>
</file>