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USA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Taul1!$A$2:$A$13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Taul1!$B$2:$B$13</c:f>
              <c:numCache>
                <c:formatCode>General</c:formatCode>
                <c:ptCount val="12"/>
                <c:pt idx="0">
                  <c:v>100</c:v>
                </c:pt>
                <c:pt idx="1">
                  <c:v>101</c:v>
                </c:pt>
                <c:pt idx="2">
                  <c:v>100.5</c:v>
                </c:pt>
                <c:pt idx="3">
                  <c:v>97</c:v>
                </c:pt>
                <c:pt idx="4">
                  <c:v>99.5</c:v>
                </c:pt>
                <c:pt idx="5">
                  <c:v>102</c:v>
                </c:pt>
                <c:pt idx="6">
                  <c:v>104.5</c:v>
                </c:pt>
                <c:pt idx="7">
                  <c:v>107</c:v>
                </c:pt>
                <c:pt idx="8">
                  <c:v>110</c:v>
                </c:pt>
                <c:pt idx="9">
                  <c:v>113</c:v>
                </c:pt>
                <c:pt idx="10">
                  <c:v>115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Euroalue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Taul1!$A$2:$A$13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Taul1!$C$2:$C$13</c:f>
              <c:numCache>
                <c:formatCode>General</c:formatCode>
                <c:ptCount val="12"/>
                <c:pt idx="0">
                  <c:v>100</c:v>
                </c:pt>
                <c:pt idx="1">
                  <c:v>102.5</c:v>
                </c:pt>
                <c:pt idx="2">
                  <c:v>102</c:v>
                </c:pt>
                <c:pt idx="3">
                  <c:v>98</c:v>
                </c:pt>
                <c:pt idx="4">
                  <c:v>100</c:v>
                </c:pt>
                <c:pt idx="5">
                  <c:v>102</c:v>
                </c:pt>
                <c:pt idx="6">
                  <c:v>101.5</c:v>
                </c:pt>
                <c:pt idx="7">
                  <c:v>101</c:v>
                </c:pt>
                <c:pt idx="8">
                  <c:v>101.5</c:v>
                </c:pt>
                <c:pt idx="9">
                  <c:v>102.5</c:v>
                </c:pt>
                <c:pt idx="10">
                  <c:v>104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Ruotsi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Taul1!$A$2:$A$13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Taul1!$D$2:$D$13</c:f>
              <c:numCache>
                <c:formatCode>General</c:formatCode>
                <c:ptCount val="12"/>
                <c:pt idx="0">
                  <c:v>100</c:v>
                </c:pt>
                <c:pt idx="1">
                  <c:v>103</c:v>
                </c:pt>
                <c:pt idx="2">
                  <c:v>103</c:v>
                </c:pt>
                <c:pt idx="3">
                  <c:v>97.5</c:v>
                </c:pt>
                <c:pt idx="4">
                  <c:v>103</c:v>
                </c:pt>
                <c:pt idx="5">
                  <c:v>106</c:v>
                </c:pt>
                <c:pt idx="6">
                  <c:v>108</c:v>
                </c:pt>
                <c:pt idx="7">
                  <c:v>110</c:v>
                </c:pt>
                <c:pt idx="8">
                  <c:v>112</c:v>
                </c:pt>
                <c:pt idx="9">
                  <c:v>114.5</c:v>
                </c:pt>
                <c:pt idx="10">
                  <c:v>117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Suomi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Taul1!$A$2:$A$13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Taul1!$E$2:$E$13</c:f>
              <c:numCache>
                <c:formatCode>General</c:formatCode>
                <c:ptCount val="12"/>
                <c:pt idx="0">
                  <c:v>100</c:v>
                </c:pt>
                <c:pt idx="1">
                  <c:v>104</c:v>
                </c:pt>
                <c:pt idx="2">
                  <c:v>104.5</c:v>
                </c:pt>
                <c:pt idx="3">
                  <c:v>96</c:v>
                </c:pt>
                <c:pt idx="4">
                  <c:v>99</c:v>
                </c:pt>
                <c:pt idx="5">
                  <c:v>102.5</c:v>
                </c:pt>
                <c:pt idx="6">
                  <c:v>101</c:v>
                </c:pt>
                <c:pt idx="7">
                  <c:v>100</c:v>
                </c:pt>
                <c:pt idx="8">
                  <c:v>99.7</c:v>
                </c:pt>
                <c:pt idx="9">
                  <c:v>99.8</c:v>
                </c:pt>
                <c:pt idx="10">
                  <c:v>100.5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161088"/>
        <c:axId val="51847552"/>
      </c:lineChart>
      <c:catAx>
        <c:axId val="23716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1847552"/>
        <c:crosses val="autoZero"/>
        <c:auto val="1"/>
        <c:lblAlgn val="ctr"/>
        <c:lblOffset val="100"/>
        <c:noMultiLvlLbl val="0"/>
      </c:catAx>
      <c:valAx>
        <c:axId val="51847552"/>
        <c:scaling>
          <c:orientation val="minMax"/>
          <c:min val="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7161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80728"/>
            <a:ext cx="9144000" cy="4176464"/>
          </a:xfrm>
          <a:prstGeom prst="rect">
            <a:avLst/>
          </a:prstGeom>
          <a:solidFill>
            <a:srgbClr val="002343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1340768"/>
            <a:ext cx="8207375" cy="3024336"/>
          </a:xfrm>
        </p:spPr>
        <p:txBody>
          <a:bodyPr/>
          <a:lstStyle>
            <a:lvl1pPr>
              <a:lnSpc>
                <a:spcPct val="80000"/>
              </a:lnSpc>
              <a:defRPr sz="8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4365104"/>
            <a:ext cx="8207375" cy="648072"/>
          </a:xfrm>
        </p:spPr>
        <p:txBody>
          <a:bodyPr anchor="b" anchorCtr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Group 7"/>
          <p:cNvGrpSpPr/>
          <p:nvPr/>
        </p:nvGrpSpPr>
        <p:grpSpPr>
          <a:xfrm>
            <a:off x="6444208" y="5445224"/>
            <a:ext cx="2699792" cy="959606"/>
            <a:chOff x="-212725" y="1728788"/>
            <a:chExt cx="9575800" cy="3403600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-212725" y="1728788"/>
              <a:ext cx="9575800" cy="3403600"/>
            </a:xfrm>
            <a:prstGeom prst="rect">
              <a:avLst/>
            </a:prstGeom>
            <a:solidFill>
              <a:srgbClr val="002343">
                <a:alpha val="9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912813" y="2851150"/>
              <a:ext cx="1125538" cy="1133475"/>
            </a:xfrm>
            <a:custGeom>
              <a:avLst/>
              <a:gdLst>
                <a:gd name="T0" fmla="*/ 588 w 709"/>
                <a:gd name="T1" fmla="*/ 0 h 714"/>
                <a:gd name="T2" fmla="*/ 494 w 709"/>
                <a:gd name="T3" fmla="*/ 179 h 714"/>
                <a:gd name="T4" fmla="*/ 532 w 709"/>
                <a:gd name="T5" fmla="*/ 179 h 714"/>
                <a:gd name="T6" fmla="*/ 345 w 709"/>
                <a:gd name="T7" fmla="*/ 714 h 714"/>
                <a:gd name="T8" fmla="*/ 709 w 709"/>
                <a:gd name="T9" fmla="*/ 714 h 714"/>
                <a:gd name="T10" fmla="*/ 709 w 709"/>
                <a:gd name="T11" fmla="*/ 0 h 714"/>
                <a:gd name="T12" fmla="*/ 588 w 709"/>
                <a:gd name="T13" fmla="*/ 0 h 714"/>
                <a:gd name="T14" fmla="*/ 514 w 709"/>
                <a:gd name="T15" fmla="*/ 0 h 714"/>
                <a:gd name="T16" fmla="*/ 422 w 709"/>
                <a:gd name="T17" fmla="*/ 179 h 714"/>
                <a:gd name="T18" fmla="*/ 459 w 709"/>
                <a:gd name="T19" fmla="*/ 179 h 714"/>
                <a:gd name="T20" fmla="*/ 271 w 709"/>
                <a:gd name="T21" fmla="*/ 714 h 714"/>
                <a:gd name="T22" fmla="*/ 328 w 709"/>
                <a:gd name="T23" fmla="*/ 714 h 714"/>
                <a:gd name="T24" fmla="*/ 531 w 709"/>
                <a:gd name="T25" fmla="*/ 0 h 714"/>
                <a:gd name="T26" fmla="*/ 514 w 709"/>
                <a:gd name="T27" fmla="*/ 0 h 714"/>
                <a:gd name="T28" fmla="*/ 441 w 709"/>
                <a:gd name="T29" fmla="*/ 0 h 714"/>
                <a:gd name="T30" fmla="*/ 349 w 709"/>
                <a:gd name="T31" fmla="*/ 179 h 714"/>
                <a:gd name="T32" fmla="*/ 386 w 709"/>
                <a:gd name="T33" fmla="*/ 179 h 714"/>
                <a:gd name="T34" fmla="*/ 198 w 709"/>
                <a:gd name="T35" fmla="*/ 714 h 714"/>
                <a:gd name="T36" fmla="*/ 254 w 709"/>
                <a:gd name="T37" fmla="*/ 714 h 714"/>
                <a:gd name="T38" fmla="*/ 458 w 709"/>
                <a:gd name="T39" fmla="*/ 0 h 714"/>
                <a:gd name="T40" fmla="*/ 441 w 709"/>
                <a:gd name="T41" fmla="*/ 0 h 714"/>
                <a:gd name="T42" fmla="*/ 367 w 709"/>
                <a:gd name="T43" fmla="*/ 0 h 714"/>
                <a:gd name="T44" fmla="*/ 276 w 709"/>
                <a:gd name="T45" fmla="*/ 179 h 714"/>
                <a:gd name="T46" fmla="*/ 313 w 709"/>
                <a:gd name="T47" fmla="*/ 179 h 714"/>
                <a:gd name="T48" fmla="*/ 124 w 709"/>
                <a:gd name="T49" fmla="*/ 714 h 714"/>
                <a:gd name="T50" fmla="*/ 181 w 709"/>
                <a:gd name="T51" fmla="*/ 714 h 714"/>
                <a:gd name="T52" fmla="*/ 384 w 709"/>
                <a:gd name="T53" fmla="*/ 0 h 714"/>
                <a:gd name="T54" fmla="*/ 367 w 709"/>
                <a:gd name="T55" fmla="*/ 0 h 714"/>
                <a:gd name="T56" fmla="*/ 0 w 709"/>
                <a:gd name="T57" fmla="*/ 0 h 714"/>
                <a:gd name="T58" fmla="*/ 0 w 709"/>
                <a:gd name="T59" fmla="*/ 714 h 714"/>
                <a:gd name="T60" fmla="*/ 107 w 709"/>
                <a:gd name="T61" fmla="*/ 714 h 714"/>
                <a:gd name="T62" fmla="*/ 310 w 709"/>
                <a:gd name="T63" fmla="*/ 0 h 714"/>
                <a:gd name="T64" fmla="*/ 0 w 709"/>
                <a:gd name="T6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09" h="714">
                  <a:moveTo>
                    <a:pt x="588" y="0"/>
                  </a:moveTo>
                  <a:lnTo>
                    <a:pt x="494" y="179"/>
                  </a:lnTo>
                  <a:lnTo>
                    <a:pt x="532" y="179"/>
                  </a:lnTo>
                  <a:lnTo>
                    <a:pt x="345" y="714"/>
                  </a:lnTo>
                  <a:lnTo>
                    <a:pt x="709" y="714"/>
                  </a:lnTo>
                  <a:lnTo>
                    <a:pt x="709" y="0"/>
                  </a:lnTo>
                  <a:lnTo>
                    <a:pt x="588" y="0"/>
                  </a:lnTo>
                  <a:close/>
                  <a:moveTo>
                    <a:pt x="514" y="0"/>
                  </a:moveTo>
                  <a:lnTo>
                    <a:pt x="422" y="179"/>
                  </a:lnTo>
                  <a:lnTo>
                    <a:pt x="459" y="179"/>
                  </a:lnTo>
                  <a:lnTo>
                    <a:pt x="271" y="714"/>
                  </a:lnTo>
                  <a:lnTo>
                    <a:pt x="328" y="714"/>
                  </a:lnTo>
                  <a:lnTo>
                    <a:pt x="531" y="0"/>
                  </a:lnTo>
                  <a:lnTo>
                    <a:pt x="514" y="0"/>
                  </a:lnTo>
                  <a:close/>
                  <a:moveTo>
                    <a:pt x="441" y="0"/>
                  </a:moveTo>
                  <a:lnTo>
                    <a:pt x="349" y="179"/>
                  </a:lnTo>
                  <a:lnTo>
                    <a:pt x="386" y="179"/>
                  </a:lnTo>
                  <a:lnTo>
                    <a:pt x="198" y="714"/>
                  </a:lnTo>
                  <a:lnTo>
                    <a:pt x="254" y="714"/>
                  </a:lnTo>
                  <a:lnTo>
                    <a:pt x="458" y="0"/>
                  </a:lnTo>
                  <a:lnTo>
                    <a:pt x="441" y="0"/>
                  </a:lnTo>
                  <a:close/>
                  <a:moveTo>
                    <a:pt x="367" y="0"/>
                  </a:moveTo>
                  <a:lnTo>
                    <a:pt x="276" y="179"/>
                  </a:lnTo>
                  <a:lnTo>
                    <a:pt x="313" y="179"/>
                  </a:lnTo>
                  <a:lnTo>
                    <a:pt x="124" y="714"/>
                  </a:lnTo>
                  <a:lnTo>
                    <a:pt x="181" y="714"/>
                  </a:lnTo>
                  <a:lnTo>
                    <a:pt x="384" y="0"/>
                  </a:lnTo>
                  <a:lnTo>
                    <a:pt x="367" y="0"/>
                  </a:lnTo>
                  <a:close/>
                  <a:moveTo>
                    <a:pt x="0" y="0"/>
                  </a:moveTo>
                  <a:lnTo>
                    <a:pt x="0" y="714"/>
                  </a:lnTo>
                  <a:lnTo>
                    <a:pt x="107" y="714"/>
                  </a:lnTo>
                  <a:lnTo>
                    <a:pt x="3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2738438" y="2805113"/>
              <a:ext cx="5497513" cy="1219200"/>
            </a:xfrm>
            <a:custGeom>
              <a:avLst/>
              <a:gdLst>
                <a:gd name="T0" fmla="*/ 1732 w 3463"/>
                <a:gd name="T1" fmla="*/ 388 h 768"/>
                <a:gd name="T2" fmla="*/ 1755 w 3463"/>
                <a:gd name="T3" fmla="*/ 370 h 768"/>
                <a:gd name="T4" fmla="*/ 1773 w 3463"/>
                <a:gd name="T5" fmla="*/ 351 h 768"/>
                <a:gd name="T6" fmla="*/ 1788 w 3463"/>
                <a:gd name="T7" fmla="*/ 331 h 768"/>
                <a:gd name="T8" fmla="*/ 1804 w 3463"/>
                <a:gd name="T9" fmla="*/ 302 h 768"/>
                <a:gd name="T10" fmla="*/ 1814 w 3463"/>
                <a:gd name="T11" fmla="*/ 274 h 768"/>
                <a:gd name="T12" fmla="*/ 1819 w 3463"/>
                <a:gd name="T13" fmla="*/ 245 h 768"/>
                <a:gd name="T14" fmla="*/ 1819 w 3463"/>
                <a:gd name="T15" fmla="*/ 208 h 768"/>
                <a:gd name="T16" fmla="*/ 1815 w 3463"/>
                <a:gd name="T17" fmla="*/ 182 h 768"/>
                <a:gd name="T18" fmla="*/ 1806 w 3463"/>
                <a:gd name="T19" fmla="*/ 154 h 768"/>
                <a:gd name="T20" fmla="*/ 1785 w 3463"/>
                <a:gd name="T21" fmla="*/ 116 h 768"/>
                <a:gd name="T22" fmla="*/ 1768 w 3463"/>
                <a:gd name="T23" fmla="*/ 94 h 768"/>
                <a:gd name="T24" fmla="*/ 1740 w 3463"/>
                <a:gd name="T25" fmla="*/ 69 h 768"/>
                <a:gd name="T26" fmla="*/ 1719 w 3463"/>
                <a:gd name="T27" fmla="*/ 56 h 768"/>
                <a:gd name="T28" fmla="*/ 1694 w 3463"/>
                <a:gd name="T29" fmla="*/ 45 h 768"/>
                <a:gd name="T30" fmla="*/ 1664 w 3463"/>
                <a:gd name="T31" fmla="*/ 35 h 768"/>
                <a:gd name="T32" fmla="*/ 1633 w 3463"/>
                <a:gd name="T33" fmla="*/ 31 h 768"/>
                <a:gd name="T34" fmla="*/ 1599 w 3463"/>
                <a:gd name="T35" fmla="*/ 29 h 768"/>
                <a:gd name="T36" fmla="*/ 1519 w 3463"/>
                <a:gd name="T37" fmla="*/ 743 h 768"/>
                <a:gd name="T38" fmla="*/ 1594 w 3463"/>
                <a:gd name="T39" fmla="*/ 74 h 768"/>
                <a:gd name="T40" fmla="*/ 1631 w 3463"/>
                <a:gd name="T41" fmla="*/ 77 h 768"/>
                <a:gd name="T42" fmla="*/ 1670 w 3463"/>
                <a:gd name="T43" fmla="*/ 86 h 768"/>
                <a:gd name="T44" fmla="*/ 1695 w 3463"/>
                <a:gd name="T45" fmla="*/ 98 h 768"/>
                <a:gd name="T46" fmla="*/ 1716 w 3463"/>
                <a:gd name="T47" fmla="*/ 112 h 768"/>
                <a:gd name="T48" fmla="*/ 1734 w 3463"/>
                <a:gd name="T49" fmla="*/ 130 h 768"/>
                <a:gd name="T50" fmla="*/ 1746 w 3463"/>
                <a:gd name="T51" fmla="*/ 146 h 768"/>
                <a:gd name="T52" fmla="*/ 1757 w 3463"/>
                <a:gd name="T53" fmla="*/ 166 h 768"/>
                <a:gd name="T54" fmla="*/ 1765 w 3463"/>
                <a:gd name="T55" fmla="*/ 189 h 768"/>
                <a:gd name="T56" fmla="*/ 1770 w 3463"/>
                <a:gd name="T57" fmla="*/ 225 h 768"/>
                <a:gd name="T58" fmla="*/ 1769 w 3463"/>
                <a:gd name="T59" fmla="*/ 250 h 768"/>
                <a:gd name="T60" fmla="*/ 1763 w 3463"/>
                <a:gd name="T61" fmla="*/ 275 h 768"/>
                <a:gd name="T62" fmla="*/ 1753 w 3463"/>
                <a:gd name="T63" fmla="*/ 297 h 768"/>
                <a:gd name="T64" fmla="*/ 1743 w 3463"/>
                <a:gd name="T65" fmla="*/ 314 h 768"/>
                <a:gd name="T66" fmla="*/ 1724 w 3463"/>
                <a:gd name="T67" fmla="*/ 336 h 768"/>
                <a:gd name="T68" fmla="*/ 1702 w 3463"/>
                <a:gd name="T69" fmla="*/ 354 h 768"/>
                <a:gd name="T70" fmla="*/ 1681 w 3463"/>
                <a:gd name="T71" fmla="*/ 364 h 768"/>
                <a:gd name="T72" fmla="*/ 1655 w 3463"/>
                <a:gd name="T73" fmla="*/ 373 h 768"/>
                <a:gd name="T74" fmla="*/ 1807 w 3463"/>
                <a:gd name="T75" fmla="*/ 743 h 768"/>
                <a:gd name="T76" fmla="*/ 1712 w 3463"/>
                <a:gd name="T77" fmla="*/ 402 h 768"/>
                <a:gd name="T78" fmla="*/ 54 w 3463"/>
                <a:gd name="T79" fmla="*/ 30 h 768"/>
                <a:gd name="T80" fmla="*/ 260 w 3463"/>
                <a:gd name="T81" fmla="*/ 30 h 768"/>
                <a:gd name="T82" fmla="*/ 468 w 3463"/>
                <a:gd name="T83" fmla="*/ 744 h 768"/>
                <a:gd name="T84" fmla="*/ 260 w 3463"/>
                <a:gd name="T85" fmla="*/ 30 h 768"/>
                <a:gd name="T86" fmla="*/ 2963 w 3463"/>
                <a:gd name="T87" fmla="*/ 26 h 768"/>
                <a:gd name="T88" fmla="*/ 2961 w 3463"/>
                <a:gd name="T89" fmla="*/ 742 h 768"/>
                <a:gd name="T90" fmla="*/ 2740 w 3463"/>
                <a:gd name="T91" fmla="*/ 381 h 768"/>
                <a:gd name="T92" fmla="*/ 2740 w 3463"/>
                <a:gd name="T93" fmla="*/ 341 h 768"/>
                <a:gd name="T94" fmla="*/ 3409 w 3463"/>
                <a:gd name="T95" fmla="*/ 26 h 768"/>
                <a:gd name="T96" fmla="*/ 3087 w 3463"/>
                <a:gd name="T97" fmla="*/ 26 h 768"/>
                <a:gd name="T98" fmla="*/ 3141 w 3463"/>
                <a:gd name="T99" fmla="*/ 82 h 768"/>
                <a:gd name="T100" fmla="*/ 2483 w 3463"/>
                <a:gd name="T101" fmla="*/ 26 h 768"/>
                <a:gd name="T102" fmla="*/ 2161 w 3463"/>
                <a:gd name="T103" fmla="*/ 26 h 768"/>
                <a:gd name="T104" fmla="*/ 2214 w 3463"/>
                <a:gd name="T105" fmla="*/ 82 h 768"/>
                <a:gd name="T106" fmla="*/ 2483 w 3463"/>
                <a:gd name="T107" fmla="*/ 26 h 768"/>
                <a:gd name="T108" fmla="*/ 2008 w 3463"/>
                <a:gd name="T109" fmla="*/ 28 h 768"/>
                <a:gd name="T110" fmla="*/ 1237 w 3463"/>
                <a:gd name="T111" fmla="*/ 0 h 768"/>
                <a:gd name="T112" fmla="*/ 1239 w 3463"/>
                <a:gd name="T113" fmla="*/ 168 h 768"/>
                <a:gd name="T114" fmla="*/ 1457 w 3463"/>
                <a:gd name="T115" fmla="*/ 742 h 768"/>
                <a:gd name="T116" fmla="*/ 743 w 3463"/>
                <a:gd name="T117" fmla="*/ 552 h 768"/>
                <a:gd name="T118" fmla="*/ 523 w 3463"/>
                <a:gd name="T119" fmla="*/ 744 h 768"/>
                <a:gd name="T120" fmla="*/ 744 w 3463"/>
                <a:gd name="T121" fmla="*/ 744 h 768"/>
                <a:gd name="T122" fmla="*/ 961 w 3463"/>
                <a:gd name="T123" fmla="*/ 743 h 768"/>
                <a:gd name="T124" fmla="*/ 743 w 3463"/>
                <a:gd name="T125" fmla="*/ 552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63" h="768">
                  <a:moveTo>
                    <a:pt x="1712" y="402"/>
                  </a:moveTo>
                  <a:lnTo>
                    <a:pt x="1722" y="395"/>
                  </a:lnTo>
                  <a:lnTo>
                    <a:pt x="1732" y="388"/>
                  </a:lnTo>
                  <a:lnTo>
                    <a:pt x="1742" y="380"/>
                  </a:lnTo>
                  <a:lnTo>
                    <a:pt x="1749" y="375"/>
                  </a:lnTo>
                  <a:lnTo>
                    <a:pt x="1755" y="370"/>
                  </a:lnTo>
                  <a:lnTo>
                    <a:pt x="1761" y="364"/>
                  </a:lnTo>
                  <a:lnTo>
                    <a:pt x="1767" y="358"/>
                  </a:lnTo>
                  <a:lnTo>
                    <a:pt x="1773" y="351"/>
                  </a:lnTo>
                  <a:lnTo>
                    <a:pt x="1778" y="345"/>
                  </a:lnTo>
                  <a:lnTo>
                    <a:pt x="1783" y="339"/>
                  </a:lnTo>
                  <a:lnTo>
                    <a:pt x="1788" y="331"/>
                  </a:lnTo>
                  <a:lnTo>
                    <a:pt x="1793" y="324"/>
                  </a:lnTo>
                  <a:lnTo>
                    <a:pt x="1797" y="317"/>
                  </a:lnTo>
                  <a:lnTo>
                    <a:pt x="1804" y="302"/>
                  </a:lnTo>
                  <a:lnTo>
                    <a:pt x="1809" y="292"/>
                  </a:lnTo>
                  <a:lnTo>
                    <a:pt x="1812" y="283"/>
                  </a:lnTo>
                  <a:lnTo>
                    <a:pt x="1814" y="274"/>
                  </a:lnTo>
                  <a:lnTo>
                    <a:pt x="1817" y="264"/>
                  </a:lnTo>
                  <a:lnTo>
                    <a:pt x="1819" y="254"/>
                  </a:lnTo>
                  <a:lnTo>
                    <a:pt x="1819" y="245"/>
                  </a:lnTo>
                  <a:lnTo>
                    <a:pt x="1820" y="236"/>
                  </a:lnTo>
                  <a:lnTo>
                    <a:pt x="1820" y="226"/>
                  </a:lnTo>
                  <a:lnTo>
                    <a:pt x="1819" y="208"/>
                  </a:lnTo>
                  <a:lnTo>
                    <a:pt x="1818" y="199"/>
                  </a:lnTo>
                  <a:lnTo>
                    <a:pt x="1817" y="190"/>
                  </a:lnTo>
                  <a:lnTo>
                    <a:pt x="1815" y="182"/>
                  </a:lnTo>
                  <a:lnTo>
                    <a:pt x="1814" y="176"/>
                  </a:lnTo>
                  <a:lnTo>
                    <a:pt x="1809" y="162"/>
                  </a:lnTo>
                  <a:lnTo>
                    <a:pt x="1806" y="154"/>
                  </a:lnTo>
                  <a:lnTo>
                    <a:pt x="1802" y="146"/>
                  </a:lnTo>
                  <a:lnTo>
                    <a:pt x="1794" y="132"/>
                  </a:lnTo>
                  <a:lnTo>
                    <a:pt x="1785" y="116"/>
                  </a:lnTo>
                  <a:lnTo>
                    <a:pt x="1780" y="108"/>
                  </a:lnTo>
                  <a:lnTo>
                    <a:pt x="1773" y="101"/>
                  </a:lnTo>
                  <a:lnTo>
                    <a:pt x="1768" y="94"/>
                  </a:lnTo>
                  <a:lnTo>
                    <a:pt x="1763" y="89"/>
                  </a:lnTo>
                  <a:lnTo>
                    <a:pt x="1751" y="79"/>
                  </a:lnTo>
                  <a:lnTo>
                    <a:pt x="1740" y="69"/>
                  </a:lnTo>
                  <a:lnTo>
                    <a:pt x="1734" y="65"/>
                  </a:lnTo>
                  <a:lnTo>
                    <a:pt x="1728" y="61"/>
                  </a:lnTo>
                  <a:lnTo>
                    <a:pt x="1719" y="56"/>
                  </a:lnTo>
                  <a:lnTo>
                    <a:pt x="1711" y="52"/>
                  </a:lnTo>
                  <a:lnTo>
                    <a:pt x="1703" y="48"/>
                  </a:lnTo>
                  <a:lnTo>
                    <a:pt x="1694" y="45"/>
                  </a:lnTo>
                  <a:lnTo>
                    <a:pt x="1679" y="39"/>
                  </a:lnTo>
                  <a:lnTo>
                    <a:pt x="1672" y="37"/>
                  </a:lnTo>
                  <a:lnTo>
                    <a:pt x="1664" y="35"/>
                  </a:lnTo>
                  <a:lnTo>
                    <a:pt x="1656" y="34"/>
                  </a:lnTo>
                  <a:lnTo>
                    <a:pt x="1649" y="32"/>
                  </a:lnTo>
                  <a:lnTo>
                    <a:pt x="1633" y="31"/>
                  </a:lnTo>
                  <a:lnTo>
                    <a:pt x="1624" y="30"/>
                  </a:lnTo>
                  <a:lnTo>
                    <a:pt x="1616" y="29"/>
                  </a:lnTo>
                  <a:lnTo>
                    <a:pt x="1599" y="29"/>
                  </a:lnTo>
                  <a:lnTo>
                    <a:pt x="1566" y="29"/>
                  </a:lnTo>
                  <a:lnTo>
                    <a:pt x="1519" y="29"/>
                  </a:lnTo>
                  <a:lnTo>
                    <a:pt x="1519" y="743"/>
                  </a:lnTo>
                  <a:lnTo>
                    <a:pt x="1571" y="743"/>
                  </a:lnTo>
                  <a:lnTo>
                    <a:pt x="1571" y="74"/>
                  </a:lnTo>
                  <a:lnTo>
                    <a:pt x="1594" y="74"/>
                  </a:lnTo>
                  <a:lnTo>
                    <a:pt x="1607" y="74"/>
                  </a:lnTo>
                  <a:lnTo>
                    <a:pt x="1620" y="75"/>
                  </a:lnTo>
                  <a:lnTo>
                    <a:pt x="1631" y="77"/>
                  </a:lnTo>
                  <a:lnTo>
                    <a:pt x="1643" y="78"/>
                  </a:lnTo>
                  <a:lnTo>
                    <a:pt x="1657" y="81"/>
                  </a:lnTo>
                  <a:lnTo>
                    <a:pt x="1670" y="86"/>
                  </a:lnTo>
                  <a:lnTo>
                    <a:pt x="1678" y="89"/>
                  </a:lnTo>
                  <a:lnTo>
                    <a:pt x="1687" y="93"/>
                  </a:lnTo>
                  <a:lnTo>
                    <a:pt x="1695" y="98"/>
                  </a:lnTo>
                  <a:lnTo>
                    <a:pt x="1702" y="102"/>
                  </a:lnTo>
                  <a:lnTo>
                    <a:pt x="1709" y="106"/>
                  </a:lnTo>
                  <a:lnTo>
                    <a:pt x="1716" y="112"/>
                  </a:lnTo>
                  <a:lnTo>
                    <a:pt x="1725" y="121"/>
                  </a:lnTo>
                  <a:lnTo>
                    <a:pt x="1729" y="125"/>
                  </a:lnTo>
                  <a:lnTo>
                    <a:pt x="1734" y="130"/>
                  </a:lnTo>
                  <a:lnTo>
                    <a:pt x="1739" y="136"/>
                  </a:lnTo>
                  <a:lnTo>
                    <a:pt x="1743" y="141"/>
                  </a:lnTo>
                  <a:lnTo>
                    <a:pt x="1746" y="146"/>
                  </a:lnTo>
                  <a:lnTo>
                    <a:pt x="1750" y="152"/>
                  </a:lnTo>
                  <a:lnTo>
                    <a:pt x="1754" y="160"/>
                  </a:lnTo>
                  <a:lnTo>
                    <a:pt x="1757" y="166"/>
                  </a:lnTo>
                  <a:lnTo>
                    <a:pt x="1760" y="173"/>
                  </a:lnTo>
                  <a:lnTo>
                    <a:pt x="1762" y="181"/>
                  </a:lnTo>
                  <a:lnTo>
                    <a:pt x="1765" y="189"/>
                  </a:lnTo>
                  <a:lnTo>
                    <a:pt x="1767" y="196"/>
                  </a:lnTo>
                  <a:lnTo>
                    <a:pt x="1769" y="213"/>
                  </a:lnTo>
                  <a:lnTo>
                    <a:pt x="1770" y="225"/>
                  </a:lnTo>
                  <a:lnTo>
                    <a:pt x="1770" y="230"/>
                  </a:lnTo>
                  <a:lnTo>
                    <a:pt x="1770" y="237"/>
                  </a:lnTo>
                  <a:lnTo>
                    <a:pt x="1769" y="250"/>
                  </a:lnTo>
                  <a:lnTo>
                    <a:pt x="1768" y="256"/>
                  </a:lnTo>
                  <a:lnTo>
                    <a:pt x="1766" y="262"/>
                  </a:lnTo>
                  <a:lnTo>
                    <a:pt x="1763" y="275"/>
                  </a:lnTo>
                  <a:lnTo>
                    <a:pt x="1758" y="288"/>
                  </a:lnTo>
                  <a:lnTo>
                    <a:pt x="1756" y="292"/>
                  </a:lnTo>
                  <a:lnTo>
                    <a:pt x="1753" y="297"/>
                  </a:lnTo>
                  <a:lnTo>
                    <a:pt x="1748" y="305"/>
                  </a:lnTo>
                  <a:lnTo>
                    <a:pt x="1745" y="310"/>
                  </a:lnTo>
                  <a:lnTo>
                    <a:pt x="1743" y="314"/>
                  </a:lnTo>
                  <a:lnTo>
                    <a:pt x="1736" y="323"/>
                  </a:lnTo>
                  <a:lnTo>
                    <a:pt x="1728" y="332"/>
                  </a:lnTo>
                  <a:lnTo>
                    <a:pt x="1724" y="336"/>
                  </a:lnTo>
                  <a:lnTo>
                    <a:pt x="1719" y="340"/>
                  </a:lnTo>
                  <a:lnTo>
                    <a:pt x="1711" y="347"/>
                  </a:lnTo>
                  <a:lnTo>
                    <a:pt x="1702" y="354"/>
                  </a:lnTo>
                  <a:lnTo>
                    <a:pt x="1697" y="357"/>
                  </a:lnTo>
                  <a:lnTo>
                    <a:pt x="1692" y="359"/>
                  </a:lnTo>
                  <a:lnTo>
                    <a:pt x="1681" y="364"/>
                  </a:lnTo>
                  <a:lnTo>
                    <a:pt x="1673" y="368"/>
                  </a:lnTo>
                  <a:lnTo>
                    <a:pt x="1664" y="370"/>
                  </a:lnTo>
                  <a:lnTo>
                    <a:pt x="1655" y="373"/>
                  </a:lnTo>
                  <a:lnTo>
                    <a:pt x="1649" y="374"/>
                  </a:lnTo>
                  <a:lnTo>
                    <a:pt x="1687" y="464"/>
                  </a:lnTo>
                  <a:lnTo>
                    <a:pt x="1807" y="743"/>
                  </a:lnTo>
                  <a:lnTo>
                    <a:pt x="1857" y="743"/>
                  </a:lnTo>
                  <a:lnTo>
                    <a:pt x="1740" y="469"/>
                  </a:lnTo>
                  <a:lnTo>
                    <a:pt x="1712" y="402"/>
                  </a:lnTo>
                  <a:close/>
                  <a:moveTo>
                    <a:pt x="0" y="744"/>
                  </a:moveTo>
                  <a:lnTo>
                    <a:pt x="54" y="744"/>
                  </a:lnTo>
                  <a:lnTo>
                    <a:pt x="54" y="30"/>
                  </a:lnTo>
                  <a:lnTo>
                    <a:pt x="0" y="30"/>
                  </a:lnTo>
                  <a:lnTo>
                    <a:pt x="0" y="744"/>
                  </a:lnTo>
                  <a:close/>
                  <a:moveTo>
                    <a:pt x="260" y="30"/>
                  </a:moveTo>
                  <a:lnTo>
                    <a:pt x="206" y="30"/>
                  </a:lnTo>
                  <a:lnTo>
                    <a:pt x="206" y="744"/>
                  </a:lnTo>
                  <a:lnTo>
                    <a:pt x="468" y="744"/>
                  </a:lnTo>
                  <a:lnTo>
                    <a:pt x="468" y="704"/>
                  </a:lnTo>
                  <a:lnTo>
                    <a:pt x="260" y="704"/>
                  </a:lnTo>
                  <a:lnTo>
                    <a:pt x="260" y="30"/>
                  </a:lnTo>
                  <a:close/>
                  <a:moveTo>
                    <a:pt x="2740" y="67"/>
                  </a:moveTo>
                  <a:lnTo>
                    <a:pt x="2963" y="67"/>
                  </a:lnTo>
                  <a:lnTo>
                    <a:pt x="2963" y="26"/>
                  </a:lnTo>
                  <a:lnTo>
                    <a:pt x="2686" y="26"/>
                  </a:lnTo>
                  <a:lnTo>
                    <a:pt x="2686" y="742"/>
                  </a:lnTo>
                  <a:lnTo>
                    <a:pt x="2961" y="742"/>
                  </a:lnTo>
                  <a:lnTo>
                    <a:pt x="2961" y="702"/>
                  </a:lnTo>
                  <a:lnTo>
                    <a:pt x="2740" y="702"/>
                  </a:lnTo>
                  <a:lnTo>
                    <a:pt x="2740" y="381"/>
                  </a:lnTo>
                  <a:lnTo>
                    <a:pt x="2964" y="381"/>
                  </a:lnTo>
                  <a:lnTo>
                    <a:pt x="2964" y="340"/>
                  </a:lnTo>
                  <a:lnTo>
                    <a:pt x="2740" y="341"/>
                  </a:lnTo>
                  <a:lnTo>
                    <a:pt x="2740" y="67"/>
                  </a:lnTo>
                  <a:close/>
                  <a:moveTo>
                    <a:pt x="3463" y="26"/>
                  </a:moveTo>
                  <a:lnTo>
                    <a:pt x="3409" y="26"/>
                  </a:lnTo>
                  <a:lnTo>
                    <a:pt x="3409" y="548"/>
                  </a:lnTo>
                  <a:lnTo>
                    <a:pt x="3167" y="26"/>
                  </a:lnTo>
                  <a:lnTo>
                    <a:pt x="3087" y="26"/>
                  </a:lnTo>
                  <a:lnTo>
                    <a:pt x="3087" y="742"/>
                  </a:lnTo>
                  <a:lnTo>
                    <a:pt x="3141" y="742"/>
                  </a:lnTo>
                  <a:lnTo>
                    <a:pt x="3141" y="82"/>
                  </a:lnTo>
                  <a:lnTo>
                    <a:pt x="3463" y="768"/>
                  </a:lnTo>
                  <a:lnTo>
                    <a:pt x="3463" y="26"/>
                  </a:lnTo>
                  <a:close/>
                  <a:moveTo>
                    <a:pt x="2483" y="26"/>
                  </a:moveTo>
                  <a:lnTo>
                    <a:pt x="2483" y="548"/>
                  </a:lnTo>
                  <a:lnTo>
                    <a:pt x="2241" y="26"/>
                  </a:lnTo>
                  <a:lnTo>
                    <a:pt x="2161" y="26"/>
                  </a:lnTo>
                  <a:lnTo>
                    <a:pt x="2161" y="742"/>
                  </a:lnTo>
                  <a:lnTo>
                    <a:pt x="2214" y="742"/>
                  </a:lnTo>
                  <a:lnTo>
                    <a:pt x="2214" y="82"/>
                  </a:lnTo>
                  <a:lnTo>
                    <a:pt x="2535" y="768"/>
                  </a:lnTo>
                  <a:lnTo>
                    <a:pt x="2535" y="26"/>
                  </a:lnTo>
                  <a:lnTo>
                    <a:pt x="2483" y="26"/>
                  </a:lnTo>
                  <a:close/>
                  <a:moveTo>
                    <a:pt x="1954" y="742"/>
                  </a:moveTo>
                  <a:lnTo>
                    <a:pt x="2008" y="742"/>
                  </a:lnTo>
                  <a:lnTo>
                    <a:pt x="2008" y="28"/>
                  </a:lnTo>
                  <a:lnTo>
                    <a:pt x="1954" y="28"/>
                  </a:lnTo>
                  <a:lnTo>
                    <a:pt x="1954" y="742"/>
                  </a:lnTo>
                  <a:close/>
                  <a:moveTo>
                    <a:pt x="1237" y="0"/>
                  </a:moveTo>
                  <a:lnTo>
                    <a:pt x="1023" y="744"/>
                  </a:lnTo>
                  <a:lnTo>
                    <a:pt x="1073" y="744"/>
                  </a:lnTo>
                  <a:lnTo>
                    <a:pt x="1239" y="168"/>
                  </a:lnTo>
                  <a:lnTo>
                    <a:pt x="1353" y="556"/>
                  </a:lnTo>
                  <a:lnTo>
                    <a:pt x="1407" y="742"/>
                  </a:lnTo>
                  <a:lnTo>
                    <a:pt x="1457" y="742"/>
                  </a:lnTo>
                  <a:lnTo>
                    <a:pt x="1274" y="115"/>
                  </a:lnTo>
                  <a:lnTo>
                    <a:pt x="1237" y="0"/>
                  </a:lnTo>
                  <a:close/>
                  <a:moveTo>
                    <a:pt x="743" y="552"/>
                  </a:moveTo>
                  <a:lnTo>
                    <a:pt x="607" y="30"/>
                  </a:lnTo>
                  <a:lnTo>
                    <a:pt x="522" y="30"/>
                  </a:lnTo>
                  <a:lnTo>
                    <a:pt x="523" y="744"/>
                  </a:lnTo>
                  <a:lnTo>
                    <a:pt x="574" y="744"/>
                  </a:lnTo>
                  <a:lnTo>
                    <a:pt x="573" y="96"/>
                  </a:lnTo>
                  <a:lnTo>
                    <a:pt x="744" y="744"/>
                  </a:lnTo>
                  <a:lnTo>
                    <a:pt x="910" y="97"/>
                  </a:lnTo>
                  <a:lnTo>
                    <a:pt x="910" y="743"/>
                  </a:lnTo>
                  <a:lnTo>
                    <a:pt x="961" y="743"/>
                  </a:lnTo>
                  <a:lnTo>
                    <a:pt x="961" y="30"/>
                  </a:lnTo>
                  <a:lnTo>
                    <a:pt x="876" y="30"/>
                  </a:lnTo>
                  <a:lnTo>
                    <a:pt x="743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875122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60812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773237"/>
            <a:ext cx="8218488" cy="431801"/>
          </a:xfrm>
        </p:spPr>
        <p:txBody>
          <a:bodyPr anchor="b"/>
          <a:lstStyle>
            <a:lvl1pPr marL="0" indent="0">
              <a:buNone/>
              <a:defRPr sz="2400" b="0" cap="none" spc="0" baseline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73842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Slo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3"/>
            <a:ext cx="8229600" cy="1584177"/>
          </a:xfrm>
        </p:spPr>
        <p:txBody>
          <a:bodyPr/>
          <a:lstStyle>
            <a:lvl1pPr>
              <a:defRPr sz="56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28081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8313" y="5157192"/>
            <a:ext cx="8229600" cy="1008658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accent2"/>
                </a:solidFill>
              </a:defRPr>
            </a:lvl1pPr>
            <a:lvl2pPr marL="266700" indent="-266700">
              <a:defRPr sz="18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93495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Addit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3"/>
            <a:ext cx="8229600" cy="1584177"/>
          </a:xfrm>
        </p:spPr>
        <p:txBody>
          <a:bodyPr/>
          <a:lstStyle>
            <a:lvl1pPr>
              <a:defRPr sz="56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28081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8313" y="5157192"/>
            <a:ext cx="8229600" cy="1008658"/>
          </a:xfrm>
        </p:spPr>
        <p:txBody>
          <a:bodyPr/>
          <a:lstStyle>
            <a:lvl1pPr marL="0" indent="0">
              <a:buNone/>
              <a:defRPr sz="1800"/>
            </a:lvl1pPr>
            <a:lvl2pPr marL="266700" indent="-266700">
              <a:defRPr sz="18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168721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404663"/>
            <a:ext cx="5482952" cy="122411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848" y="1773238"/>
            <a:ext cx="5482952" cy="43926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0" y="0"/>
            <a:ext cx="2771775" cy="685799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0178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0" y="1773239"/>
            <a:ext cx="9144000" cy="4392612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1900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2051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with 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3"/>
            <a:ext cx="8229600" cy="1584177"/>
          </a:xfrm>
        </p:spPr>
        <p:txBody>
          <a:bodyPr/>
          <a:lstStyle>
            <a:lvl1pPr>
              <a:defRPr sz="56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2843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1951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7154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464" y="4244798"/>
            <a:ext cx="4824536" cy="1416451"/>
          </a:xfrm>
          <a:solidFill>
            <a:srgbClr val="002343">
              <a:alpha val="94902"/>
            </a:srgbClr>
          </a:solidFill>
        </p:spPr>
        <p:txBody>
          <a:bodyPr wrap="square" lIns="360000" tIns="360000" rIns="360000" bIns="360000" anchor="b" anchorCtr="0">
            <a:spAutoFit/>
          </a:bodyPr>
          <a:lstStyle>
            <a:lvl1pPr algn="ctr">
              <a:lnSpc>
                <a:spcPct val="80000"/>
              </a:lnSpc>
              <a:defRPr sz="2800" b="0" i="1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Group 7"/>
          <p:cNvGrpSpPr/>
          <p:nvPr/>
        </p:nvGrpSpPr>
        <p:grpSpPr>
          <a:xfrm>
            <a:off x="7437879" y="6366575"/>
            <a:ext cx="1382593" cy="491425"/>
            <a:chOff x="-212725" y="1728788"/>
            <a:chExt cx="9575800" cy="3403600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-212725" y="1728788"/>
              <a:ext cx="9575800" cy="3403600"/>
            </a:xfrm>
            <a:prstGeom prst="rect">
              <a:avLst/>
            </a:prstGeom>
            <a:solidFill>
              <a:srgbClr val="002343">
                <a:alpha val="9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912813" y="2851150"/>
              <a:ext cx="1125538" cy="1133475"/>
            </a:xfrm>
            <a:custGeom>
              <a:avLst/>
              <a:gdLst>
                <a:gd name="T0" fmla="*/ 588 w 709"/>
                <a:gd name="T1" fmla="*/ 0 h 714"/>
                <a:gd name="T2" fmla="*/ 494 w 709"/>
                <a:gd name="T3" fmla="*/ 179 h 714"/>
                <a:gd name="T4" fmla="*/ 532 w 709"/>
                <a:gd name="T5" fmla="*/ 179 h 714"/>
                <a:gd name="T6" fmla="*/ 345 w 709"/>
                <a:gd name="T7" fmla="*/ 714 h 714"/>
                <a:gd name="T8" fmla="*/ 709 w 709"/>
                <a:gd name="T9" fmla="*/ 714 h 714"/>
                <a:gd name="T10" fmla="*/ 709 w 709"/>
                <a:gd name="T11" fmla="*/ 0 h 714"/>
                <a:gd name="T12" fmla="*/ 588 w 709"/>
                <a:gd name="T13" fmla="*/ 0 h 714"/>
                <a:gd name="T14" fmla="*/ 514 w 709"/>
                <a:gd name="T15" fmla="*/ 0 h 714"/>
                <a:gd name="T16" fmla="*/ 422 w 709"/>
                <a:gd name="T17" fmla="*/ 179 h 714"/>
                <a:gd name="T18" fmla="*/ 459 w 709"/>
                <a:gd name="T19" fmla="*/ 179 h 714"/>
                <a:gd name="T20" fmla="*/ 271 w 709"/>
                <a:gd name="T21" fmla="*/ 714 h 714"/>
                <a:gd name="T22" fmla="*/ 328 w 709"/>
                <a:gd name="T23" fmla="*/ 714 h 714"/>
                <a:gd name="T24" fmla="*/ 531 w 709"/>
                <a:gd name="T25" fmla="*/ 0 h 714"/>
                <a:gd name="T26" fmla="*/ 514 w 709"/>
                <a:gd name="T27" fmla="*/ 0 h 714"/>
                <a:gd name="T28" fmla="*/ 441 w 709"/>
                <a:gd name="T29" fmla="*/ 0 h 714"/>
                <a:gd name="T30" fmla="*/ 349 w 709"/>
                <a:gd name="T31" fmla="*/ 179 h 714"/>
                <a:gd name="T32" fmla="*/ 386 w 709"/>
                <a:gd name="T33" fmla="*/ 179 h 714"/>
                <a:gd name="T34" fmla="*/ 198 w 709"/>
                <a:gd name="T35" fmla="*/ 714 h 714"/>
                <a:gd name="T36" fmla="*/ 254 w 709"/>
                <a:gd name="T37" fmla="*/ 714 h 714"/>
                <a:gd name="T38" fmla="*/ 458 w 709"/>
                <a:gd name="T39" fmla="*/ 0 h 714"/>
                <a:gd name="T40" fmla="*/ 441 w 709"/>
                <a:gd name="T41" fmla="*/ 0 h 714"/>
                <a:gd name="T42" fmla="*/ 367 w 709"/>
                <a:gd name="T43" fmla="*/ 0 h 714"/>
                <a:gd name="T44" fmla="*/ 276 w 709"/>
                <a:gd name="T45" fmla="*/ 179 h 714"/>
                <a:gd name="T46" fmla="*/ 313 w 709"/>
                <a:gd name="T47" fmla="*/ 179 h 714"/>
                <a:gd name="T48" fmla="*/ 124 w 709"/>
                <a:gd name="T49" fmla="*/ 714 h 714"/>
                <a:gd name="T50" fmla="*/ 181 w 709"/>
                <a:gd name="T51" fmla="*/ 714 h 714"/>
                <a:gd name="T52" fmla="*/ 384 w 709"/>
                <a:gd name="T53" fmla="*/ 0 h 714"/>
                <a:gd name="T54" fmla="*/ 367 w 709"/>
                <a:gd name="T55" fmla="*/ 0 h 714"/>
                <a:gd name="T56" fmla="*/ 0 w 709"/>
                <a:gd name="T57" fmla="*/ 0 h 714"/>
                <a:gd name="T58" fmla="*/ 0 w 709"/>
                <a:gd name="T59" fmla="*/ 714 h 714"/>
                <a:gd name="T60" fmla="*/ 107 w 709"/>
                <a:gd name="T61" fmla="*/ 714 h 714"/>
                <a:gd name="T62" fmla="*/ 310 w 709"/>
                <a:gd name="T63" fmla="*/ 0 h 714"/>
                <a:gd name="T64" fmla="*/ 0 w 709"/>
                <a:gd name="T6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09" h="714">
                  <a:moveTo>
                    <a:pt x="588" y="0"/>
                  </a:moveTo>
                  <a:lnTo>
                    <a:pt x="494" y="179"/>
                  </a:lnTo>
                  <a:lnTo>
                    <a:pt x="532" y="179"/>
                  </a:lnTo>
                  <a:lnTo>
                    <a:pt x="345" y="714"/>
                  </a:lnTo>
                  <a:lnTo>
                    <a:pt x="709" y="714"/>
                  </a:lnTo>
                  <a:lnTo>
                    <a:pt x="709" y="0"/>
                  </a:lnTo>
                  <a:lnTo>
                    <a:pt x="588" y="0"/>
                  </a:lnTo>
                  <a:close/>
                  <a:moveTo>
                    <a:pt x="514" y="0"/>
                  </a:moveTo>
                  <a:lnTo>
                    <a:pt x="422" y="179"/>
                  </a:lnTo>
                  <a:lnTo>
                    <a:pt x="459" y="179"/>
                  </a:lnTo>
                  <a:lnTo>
                    <a:pt x="271" y="714"/>
                  </a:lnTo>
                  <a:lnTo>
                    <a:pt x="328" y="714"/>
                  </a:lnTo>
                  <a:lnTo>
                    <a:pt x="531" y="0"/>
                  </a:lnTo>
                  <a:lnTo>
                    <a:pt x="514" y="0"/>
                  </a:lnTo>
                  <a:close/>
                  <a:moveTo>
                    <a:pt x="441" y="0"/>
                  </a:moveTo>
                  <a:lnTo>
                    <a:pt x="349" y="179"/>
                  </a:lnTo>
                  <a:lnTo>
                    <a:pt x="386" y="179"/>
                  </a:lnTo>
                  <a:lnTo>
                    <a:pt x="198" y="714"/>
                  </a:lnTo>
                  <a:lnTo>
                    <a:pt x="254" y="714"/>
                  </a:lnTo>
                  <a:lnTo>
                    <a:pt x="458" y="0"/>
                  </a:lnTo>
                  <a:lnTo>
                    <a:pt x="441" y="0"/>
                  </a:lnTo>
                  <a:close/>
                  <a:moveTo>
                    <a:pt x="367" y="0"/>
                  </a:moveTo>
                  <a:lnTo>
                    <a:pt x="276" y="179"/>
                  </a:lnTo>
                  <a:lnTo>
                    <a:pt x="313" y="179"/>
                  </a:lnTo>
                  <a:lnTo>
                    <a:pt x="124" y="714"/>
                  </a:lnTo>
                  <a:lnTo>
                    <a:pt x="181" y="714"/>
                  </a:lnTo>
                  <a:lnTo>
                    <a:pt x="384" y="0"/>
                  </a:lnTo>
                  <a:lnTo>
                    <a:pt x="367" y="0"/>
                  </a:lnTo>
                  <a:close/>
                  <a:moveTo>
                    <a:pt x="0" y="0"/>
                  </a:moveTo>
                  <a:lnTo>
                    <a:pt x="0" y="714"/>
                  </a:lnTo>
                  <a:lnTo>
                    <a:pt x="107" y="714"/>
                  </a:lnTo>
                  <a:lnTo>
                    <a:pt x="3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2738438" y="2805113"/>
              <a:ext cx="5497513" cy="1219200"/>
            </a:xfrm>
            <a:custGeom>
              <a:avLst/>
              <a:gdLst>
                <a:gd name="T0" fmla="*/ 1732 w 3463"/>
                <a:gd name="T1" fmla="*/ 388 h 768"/>
                <a:gd name="T2" fmla="*/ 1755 w 3463"/>
                <a:gd name="T3" fmla="*/ 370 h 768"/>
                <a:gd name="T4" fmla="*/ 1773 w 3463"/>
                <a:gd name="T5" fmla="*/ 351 h 768"/>
                <a:gd name="T6" fmla="*/ 1788 w 3463"/>
                <a:gd name="T7" fmla="*/ 331 h 768"/>
                <a:gd name="T8" fmla="*/ 1804 w 3463"/>
                <a:gd name="T9" fmla="*/ 302 h 768"/>
                <a:gd name="T10" fmla="*/ 1814 w 3463"/>
                <a:gd name="T11" fmla="*/ 274 h 768"/>
                <a:gd name="T12" fmla="*/ 1819 w 3463"/>
                <a:gd name="T13" fmla="*/ 245 h 768"/>
                <a:gd name="T14" fmla="*/ 1819 w 3463"/>
                <a:gd name="T15" fmla="*/ 208 h 768"/>
                <a:gd name="T16" fmla="*/ 1815 w 3463"/>
                <a:gd name="T17" fmla="*/ 182 h 768"/>
                <a:gd name="T18" fmla="*/ 1806 w 3463"/>
                <a:gd name="T19" fmla="*/ 154 h 768"/>
                <a:gd name="T20" fmla="*/ 1785 w 3463"/>
                <a:gd name="T21" fmla="*/ 116 h 768"/>
                <a:gd name="T22" fmla="*/ 1768 w 3463"/>
                <a:gd name="T23" fmla="*/ 94 h 768"/>
                <a:gd name="T24" fmla="*/ 1740 w 3463"/>
                <a:gd name="T25" fmla="*/ 69 h 768"/>
                <a:gd name="T26" fmla="*/ 1719 w 3463"/>
                <a:gd name="T27" fmla="*/ 56 h 768"/>
                <a:gd name="T28" fmla="*/ 1694 w 3463"/>
                <a:gd name="T29" fmla="*/ 45 h 768"/>
                <a:gd name="T30" fmla="*/ 1664 w 3463"/>
                <a:gd name="T31" fmla="*/ 35 h 768"/>
                <a:gd name="T32" fmla="*/ 1633 w 3463"/>
                <a:gd name="T33" fmla="*/ 31 h 768"/>
                <a:gd name="T34" fmla="*/ 1599 w 3463"/>
                <a:gd name="T35" fmla="*/ 29 h 768"/>
                <a:gd name="T36" fmla="*/ 1519 w 3463"/>
                <a:gd name="T37" fmla="*/ 743 h 768"/>
                <a:gd name="T38" fmla="*/ 1594 w 3463"/>
                <a:gd name="T39" fmla="*/ 74 h 768"/>
                <a:gd name="T40" fmla="*/ 1631 w 3463"/>
                <a:gd name="T41" fmla="*/ 77 h 768"/>
                <a:gd name="T42" fmla="*/ 1670 w 3463"/>
                <a:gd name="T43" fmla="*/ 86 h 768"/>
                <a:gd name="T44" fmla="*/ 1695 w 3463"/>
                <a:gd name="T45" fmla="*/ 98 h 768"/>
                <a:gd name="T46" fmla="*/ 1716 w 3463"/>
                <a:gd name="T47" fmla="*/ 112 h 768"/>
                <a:gd name="T48" fmla="*/ 1734 w 3463"/>
                <a:gd name="T49" fmla="*/ 130 h 768"/>
                <a:gd name="T50" fmla="*/ 1746 w 3463"/>
                <a:gd name="T51" fmla="*/ 146 h 768"/>
                <a:gd name="T52" fmla="*/ 1757 w 3463"/>
                <a:gd name="T53" fmla="*/ 166 h 768"/>
                <a:gd name="T54" fmla="*/ 1765 w 3463"/>
                <a:gd name="T55" fmla="*/ 189 h 768"/>
                <a:gd name="T56" fmla="*/ 1770 w 3463"/>
                <a:gd name="T57" fmla="*/ 225 h 768"/>
                <a:gd name="T58" fmla="*/ 1769 w 3463"/>
                <a:gd name="T59" fmla="*/ 250 h 768"/>
                <a:gd name="T60" fmla="*/ 1763 w 3463"/>
                <a:gd name="T61" fmla="*/ 275 h 768"/>
                <a:gd name="T62" fmla="*/ 1753 w 3463"/>
                <a:gd name="T63" fmla="*/ 297 h 768"/>
                <a:gd name="T64" fmla="*/ 1743 w 3463"/>
                <a:gd name="T65" fmla="*/ 314 h 768"/>
                <a:gd name="T66" fmla="*/ 1724 w 3463"/>
                <a:gd name="T67" fmla="*/ 336 h 768"/>
                <a:gd name="T68" fmla="*/ 1702 w 3463"/>
                <a:gd name="T69" fmla="*/ 354 h 768"/>
                <a:gd name="T70" fmla="*/ 1681 w 3463"/>
                <a:gd name="T71" fmla="*/ 364 h 768"/>
                <a:gd name="T72" fmla="*/ 1655 w 3463"/>
                <a:gd name="T73" fmla="*/ 373 h 768"/>
                <a:gd name="T74" fmla="*/ 1807 w 3463"/>
                <a:gd name="T75" fmla="*/ 743 h 768"/>
                <a:gd name="T76" fmla="*/ 1712 w 3463"/>
                <a:gd name="T77" fmla="*/ 402 h 768"/>
                <a:gd name="T78" fmla="*/ 54 w 3463"/>
                <a:gd name="T79" fmla="*/ 30 h 768"/>
                <a:gd name="T80" fmla="*/ 260 w 3463"/>
                <a:gd name="T81" fmla="*/ 30 h 768"/>
                <a:gd name="T82" fmla="*/ 468 w 3463"/>
                <a:gd name="T83" fmla="*/ 744 h 768"/>
                <a:gd name="T84" fmla="*/ 260 w 3463"/>
                <a:gd name="T85" fmla="*/ 30 h 768"/>
                <a:gd name="T86" fmla="*/ 2963 w 3463"/>
                <a:gd name="T87" fmla="*/ 26 h 768"/>
                <a:gd name="T88" fmla="*/ 2961 w 3463"/>
                <a:gd name="T89" fmla="*/ 742 h 768"/>
                <a:gd name="T90" fmla="*/ 2740 w 3463"/>
                <a:gd name="T91" fmla="*/ 381 h 768"/>
                <a:gd name="T92" fmla="*/ 2740 w 3463"/>
                <a:gd name="T93" fmla="*/ 341 h 768"/>
                <a:gd name="T94" fmla="*/ 3409 w 3463"/>
                <a:gd name="T95" fmla="*/ 26 h 768"/>
                <a:gd name="T96" fmla="*/ 3087 w 3463"/>
                <a:gd name="T97" fmla="*/ 26 h 768"/>
                <a:gd name="T98" fmla="*/ 3141 w 3463"/>
                <a:gd name="T99" fmla="*/ 82 h 768"/>
                <a:gd name="T100" fmla="*/ 2483 w 3463"/>
                <a:gd name="T101" fmla="*/ 26 h 768"/>
                <a:gd name="T102" fmla="*/ 2161 w 3463"/>
                <a:gd name="T103" fmla="*/ 26 h 768"/>
                <a:gd name="T104" fmla="*/ 2214 w 3463"/>
                <a:gd name="T105" fmla="*/ 82 h 768"/>
                <a:gd name="T106" fmla="*/ 2483 w 3463"/>
                <a:gd name="T107" fmla="*/ 26 h 768"/>
                <a:gd name="T108" fmla="*/ 2008 w 3463"/>
                <a:gd name="T109" fmla="*/ 28 h 768"/>
                <a:gd name="T110" fmla="*/ 1237 w 3463"/>
                <a:gd name="T111" fmla="*/ 0 h 768"/>
                <a:gd name="T112" fmla="*/ 1239 w 3463"/>
                <a:gd name="T113" fmla="*/ 168 h 768"/>
                <a:gd name="T114" fmla="*/ 1457 w 3463"/>
                <a:gd name="T115" fmla="*/ 742 h 768"/>
                <a:gd name="T116" fmla="*/ 743 w 3463"/>
                <a:gd name="T117" fmla="*/ 552 h 768"/>
                <a:gd name="T118" fmla="*/ 523 w 3463"/>
                <a:gd name="T119" fmla="*/ 744 h 768"/>
                <a:gd name="T120" fmla="*/ 744 w 3463"/>
                <a:gd name="T121" fmla="*/ 744 h 768"/>
                <a:gd name="T122" fmla="*/ 961 w 3463"/>
                <a:gd name="T123" fmla="*/ 743 h 768"/>
                <a:gd name="T124" fmla="*/ 743 w 3463"/>
                <a:gd name="T125" fmla="*/ 552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63" h="768">
                  <a:moveTo>
                    <a:pt x="1712" y="402"/>
                  </a:moveTo>
                  <a:lnTo>
                    <a:pt x="1722" y="395"/>
                  </a:lnTo>
                  <a:lnTo>
                    <a:pt x="1732" y="388"/>
                  </a:lnTo>
                  <a:lnTo>
                    <a:pt x="1742" y="380"/>
                  </a:lnTo>
                  <a:lnTo>
                    <a:pt x="1749" y="375"/>
                  </a:lnTo>
                  <a:lnTo>
                    <a:pt x="1755" y="370"/>
                  </a:lnTo>
                  <a:lnTo>
                    <a:pt x="1761" y="364"/>
                  </a:lnTo>
                  <a:lnTo>
                    <a:pt x="1767" y="358"/>
                  </a:lnTo>
                  <a:lnTo>
                    <a:pt x="1773" y="351"/>
                  </a:lnTo>
                  <a:lnTo>
                    <a:pt x="1778" y="345"/>
                  </a:lnTo>
                  <a:lnTo>
                    <a:pt x="1783" y="339"/>
                  </a:lnTo>
                  <a:lnTo>
                    <a:pt x="1788" y="331"/>
                  </a:lnTo>
                  <a:lnTo>
                    <a:pt x="1793" y="324"/>
                  </a:lnTo>
                  <a:lnTo>
                    <a:pt x="1797" y="317"/>
                  </a:lnTo>
                  <a:lnTo>
                    <a:pt x="1804" y="302"/>
                  </a:lnTo>
                  <a:lnTo>
                    <a:pt x="1809" y="292"/>
                  </a:lnTo>
                  <a:lnTo>
                    <a:pt x="1812" y="283"/>
                  </a:lnTo>
                  <a:lnTo>
                    <a:pt x="1814" y="274"/>
                  </a:lnTo>
                  <a:lnTo>
                    <a:pt x="1817" y="264"/>
                  </a:lnTo>
                  <a:lnTo>
                    <a:pt x="1819" y="254"/>
                  </a:lnTo>
                  <a:lnTo>
                    <a:pt x="1819" y="245"/>
                  </a:lnTo>
                  <a:lnTo>
                    <a:pt x="1820" y="236"/>
                  </a:lnTo>
                  <a:lnTo>
                    <a:pt x="1820" y="226"/>
                  </a:lnTo>
                  <a:lnTo>
                    <a:pt x="1819" y="208"/>
                  </a:lnTo>
                  <a:lnTo>
                    <a:pt x="1818" y="199"/>
                  </a:lnTo>
                  <a:lnTo>
                    <a:pt x="1817" y="190"/>
                  </a:lnTo>
                  <a:lnTo>
                    <a:pt x="1815" y="182"/>
                  </a:lnTo>
                  <a:lnTo>
                    <a:pt x="1814" y="176"/>
                  </a:lnTo>
                  <a:lnTo>
                    <a:pt x="1809" y="162"/>
                  </a:lnTo>
                  <a:lnTo>
                    <a:pt x="1806" y="154"/>
                  </a:lnTo>
                  <a:lnTo>
                    <a:pt x="1802" y="146"/>
                  </a:lnTo>
                  <a:lnTo>
                    <a:pt x="1794" y="132"/>
                  </a:lnTo>
                  <a:lnTo>
                    <a:pt x="1785" y="116"/>
                  </a:lnTo>
                  <a:lnTo>
                    <a:pt x="1780" y="108"/>
                  </a:lnTo>
                  <a:lnTo>
                    <a:pt x="1773" y="101"/>
                  </a:lnTo>
                  <a:lnTo>
                    <a:pt x="1768" y="94"/>
                  </a:lnTo>
                  <a:lnTo>
                    <a:pt x="1763" y="89"/>
                  </a:lnTo>
                  <a:lnTo>
                    <a:pt x="1751" y="79"/>
                  </a:lnTo>
                  <a:lnTo>
                    <a:pt x="1740" y="69"/>
                  </a:lnTo>
                  <a:lnTo>
                    <a:pt x="1734" y="65"/>
                  </a:lnTo>
                  <a:lnTo>
                    <a:pt x="1728" y="61"/>
                  </a:lnTo>
                  <a:lnTo>
                    <a:pt x="1719" y="56"/>
                  </a:lnTo>
                  <a:lnTo>
                    <a:pt x="1711" y="52"/>
                  </a:lnTo>
                  <a:lnTo>
                    <a:pt x="1703" y="48"/>
                  </a:lnTo>
                  <a:lnTo>
                    <a:pt x="1694" y="45"/>
                  </a:lnTo>
                  <a:lnTo>
                    <a:pt x="1679" y="39"/>
                  </a:lnTo>
                  <a:lnTo>
                    <a:pt x="1672" y="37"/>
                  </a:lnTo>
                  <a:lnTo>
                    <a:pt x="1664" y="35"/>
                  </a:lnTo>
                  <a:lnTo>
                    <a:pt x="1656" y="34"/>
                  </a:lnTo>
                  <a:lnTo>
                    <a:pt x="1649" y="32"/>
                  </a:lnTo>
                  <a:lnTo>
                    <a:pt x="1633" y="31"/>
                  </a:lnTo>
                  <a:lnTo>
                    <a:pt x="1624" y="30"/>
                  </a:lnTo>
                  <a:lnTo>
                    <a:pt x="1616" y="29"/>
                  </a:lnTo>
                  <a:lnTo>
                    <a:pt x="1599" y="29"/>
                  </a:lnTo>
                  <a:lnTo>
                    <a:pt x="1566" y="29"/>
                  </a:lnTo>
                  <a:lnTo>
                    <a:pt x="1519" y="29"/>
                  </a:lnTo>
                  <a:lnTo>
                    <a:pt x="1519" y="743"/>
                  </a:lnTo>
                  <a:lnTo>
                    <a:pt x="1571" y="743"/>
                  </a:lnTo>
                  <a:lnTo>
                    <a:pt x="1571" y="74"/>
                  </a:lnTo>
                  <a:lnTo>
                    <a:pt x="1594" y="74"/>
                  </a:lnTo>
                  <a:lnTo>
                    <a:pt x="1607" y="74"/>
                  </a:lnTo>
                  <a:lnTo>
                    <a:pt x="1620" y="75"/>
                  </a:lnTo>
                  <a:lnTo>
                    <a:pt x="1631" y="77"/>
                  </a:lnTo>
                  <a:lnTo>
                    <a:pt x="1643" y="78"/>
                  </a:lnTo>
                  <a:lnTo>
                    <a:pt x="1657" y="81"/>
                  </a:lnTo>
                  <a:lnTo>
                    <a:pt x="1670" y="86"/>
                  </a:lnTo>
                  <a:lnTo>
                    <a:pt x="1678" y="89"/>
                  </a:lnTo>
                  <a:lnTo>
                    <a:pt x="1687" y="93"/>
                  </a:lnTo>
                  <a:lnTo>
                    <a:pt x="1695" y="98"/>
                  </a:lnTo>
                  <a:lnTo>
                    <a:pt x="1702" y="102"/>
                  </a:lnTo>
                  <a:lnTo>
                    <a:pt x="1709" y="106"/>
                  </a:lnTo>
                  <a:lnTo>
                    <a:pt x="1716" y="112"/>
                  </a:lnTo>
                  <a:lnTo>
                    <a:pt x="1725" y="121"/>
                  </a:lnTo>
                  <a:lnTo>
                    <a:pt x="1729" y="125"/>
                  </a:lnTo>
                  <a:lnTo>
                    <a:pt x="1734" y="130"/>
                  </a:lnTo>
                  <a:lnTo>
                    <a:pt x="1739" y="136"/>
                  </a:lnTo>
                  <a:lnTo>
                    <a:pt x="1743" y="141"/>
                  </a:lnTo>
                  <a:lnTo>
                    <a:pt x="1746" y="146"/>
                  </a:lnTo>
                  <a:lnTo>
                    <a:pt x="1750" y="152"/>
                  </a:lnTo>
                  <a:lnTo>
                    <a:pt x="1754" y="160"/>
                  </a:lnTo>
                  <a:lnTo>
                    <a:pt x="1757" y="166"/>
                  </a:lnTo>
                  <a:lnTo>
                    <a:pt x="1760" y="173"/>
                  </a:lnTo>
                  <a:lnTo>
                    <a:pt x="1762" y="181"/>
                  </a:lnTo>
                  <a:lnTo>
                    <a:pt x="1765" y="189"/>
                  </a:lnTo>
                  <a:lnTo>
                    <a:pt x="1767" y="196"/>
                  </a:lnTo>
                  <a:lnTo>
                    <a:pt x="1769" y="213"/>
                  </a:lnTo>
                  <a:lnTo>
                    <a:pt x="1770" y="225"/>
                  </a:lnTo>
                  <a:lnTo>
                    <a:pt x="1770" y="230"/>
                  </a:lnTo>
                  <a:lnTo>
                    <a:pt x="1770" y="237"/>
                  </a:lnTo>
                  <a:lnTo>
                    <a:pt x="1769" y="250"/>
                  </a:lnTo>
                  <a:lnTo>
                    <a:pt x="1768" y="256"/>
                  </a:lnTo>
                  <a:lnTo>
                    <a:pt x="1766" y="262"/>
                  </a:lnTo>
                  <a:lnTo>
                    <a:pt x="1763" y="275"/>
                  </a:lnTo>
                  <a:lnTo>
                    <a:pt x="1758" y="288"/>
                  </a:lnTo>
                  <a:lnTo>
                    <a:pt x="1756" y="292"/>
                  </a:lnTo>
                  <a:lnTo>
                    <a:pt x="1753" y="297"/>
                  </a:lnTo>
                  <a:lnTo>
                    <a:pt x="1748" y="305"/>
                  </a:lnTo>
                  <a:lnTo>
                    <a:pt x="1745" y="310"/>
                  </a:lnTo>
                  <a:lnTo>
                    <a:pt x="1743" y="314"/>
                  </a:lnTo>
                  <a:lnTo>
                    <a:pt x="1736" y="323"/>
                  </a:lnTo>
                  <a:lnTo>
                    <a:pt x="1728" y="332"/>
                  </a:lnTo>
                  <a:lnTo>
                    <a:pt x="1724" y="336"/>
                  </a:lnTo>
                  <a:lnTo>
                    <a:pt x="1719" y="340"/>
                  </a:lnTo>
                  <a:lnTo>
                    <a:pt x="1711" y="347"/>
                  </a:lnTo>
                  <a:lnTo>
                    <a:pt x="1702" y="354"/>
                  </a:lnTo>
                  <a:lnTo>
                    <a:pt x="1697" y="357"/>
                  </a:lnTo>
                  <a:lnTo>
                    <a:pt x="1692" y="359"/>
                  </a:lnTo>
                  <a:lnTo>
                    <a:pt x="1681" y="364"/>
                  </a:lnTo>
                  <a:lnTo>
                    <a:pt x="1673" y="368"/>
                  </a:lnTo>
                  <a:lnTo>
                    <a:pt x="1664" y="370"/>
                  </a:lnTo>
                  <a:lnTo>
                    <a:pt x="1655" y="373"/>
                  </a:lnTo>
                  <a:lnTo>
                    <a:pt x="1649" y="374"/>
                  </a:lnTo>
                  <a:lnTo>
                    <a:pt x="1687" y="464"/>
                  </a:lnTo>
                  <a:lnTo>
                    <a:pt x="1807" y="743"/>
                  </a:lnTo>
                  <a:lnTo>
                    <a:pt x="1857" y="743"/>
                  </a:lnTo>
                  <a:lnTo>
                    <a:pt x="1740" y="469"/>
                  </a:lnTo>
                  <a:lnTo>
                    <a:pt x="1712" y="402"/>
                  </a:lnTo>
                  <a:close/>
                  <a:moveTo>
                    <a:pt x="0" y="744"/>
                  </a:moveTo>
                  <a:lnTo>
                    <a:pt x="54" y="744"/>
                  </a:lnTo>
                  <a:lnTo>
                    <a:pt x="54" y="30"/>
                  </a:lnTo>
                  <a:lnTo>
                    <a:pt x="0" y="30"/>
                  </a:lnTo>
                  <a:lnTo>
                    <a:pt x="0" y="744"/>
                  </a:lnTo>
                  <a:close/>
                  <a:moveTo>
                    <a:pt x="260" y="30"/>
                  </a:moveTo>
                  <a:lnTo>
                    <a:pt x="206" y="30"/>
                  </a:lnTo>
                  <a:lnTo>
                    <a:pt x="206" y="744"/>
                  </a:lnTo>
                  <a:lnTo>
                    <a:pt x="468" y="744"/>
                  </a:lnTo>
                  <a:lnTo>
                    <a:pt x="468" y="704"/>
                  </a:lnTo>
                  <a:lnTo>
                    <a:pt x="260" y="704"/>
                  </a:lnTo>
                  <a:lnTo>
                    <a:pt x="260" y="30"/>
                  </a:lnTo>
                  <a:close/>
                  <a:moveTo>
                    <a:pt x="2740" y="67"/>
                  </a:moveTo>
                  <a:lnTo>
                    <a:pt x="2963" y="67"/>
                  </a:lnTo>
                  <a:lnTo>
                    <a:pt x="2963" y="26"/>
                  </a:lnTo>
                  <a:lnTo>
                    <a:pt x="2686" y="26"/>
                  </a:lnTo>
                  <a:lnTo>
                    <a:pt x="2686" y="742"/>
                  </a:lnTo>
                  <a:lnTo>
                    <a:pt x="2961" y="742"/>
                  </a:lnTo>
                  <a:lnTo>
                    <a:pt x="2961" y="702"/>
                  </a:lnTo>
                  <a:lnTo>
                    <a:pt x="2740" y="702"/>
                  </a:lnTo>
                  <a:lnTo>
                    <a:pt x="2740" y="381"/>
                  </a:lnTo>
                  <a:lnTo>
                    <a:pt x="2964" y="381"/>
                  </a:lnTo>
                  <a:lnTo>
                    <a:pt x="2964" y="340"/>
                  </a:lnTo>
                  <a:lnTo>
                    <a:pt x="2740" y="341"/>
                  </a:lnTo>
                  <a:lnTo>
                    <a:pt x="2740" y="67"/>
                  </a:lnTo>
                  <a:close/>
                  <a:moveTo>
                    <a:pt x="3463" y="26"/>
                  </a:moveTo>
                  <a:lnTo>
                    <a:pt x="3409" y="26"/>
                  </a:lnTo>
                  <a:lnTo>
                    <a:pt x="3409" y="548"/>
                  </a:lnTo>
                  <a:lnTo>
                    <a:pt x="3167" y="26"/>
                  </a:lnTo>
                  <a:lnTo>
                    <a:pt x="3087" y="26"/>
                  </a:lnTo>
                  <a:lnTo>
                    <a:pt x="3087" y="742"/>
                  </a:lnTo>
                  <a:lnTo>
                    <a:pt x="3141" y="742"/>
                  </a:lnTo>
                  <a:lnTo>
                    <a:pt x="3141" y="82"/>
                  </a:lnTo>
                  <a:lnTo>
                    <a:pt x="3463" y="768"/>
                  </a:lnTo>
                  <a:lnTo>
                    <a:pt x="3463" y="26"/>
                  </a:lnTo>
                  <a:close/>
                  <a:moveTo>
                    <a:pt x="2483" y="26"/>
                  </a:moveTo>
                  <a:lnTo>
                    <a:pt x="2483" y="548"/>
                  </a:lnTo>
                  <a:lnTo>
                    <a:pt x="2241" y="26"/>
                  </a:lnTo>
                  <a:lnTo>
                    <a:pt x="2161" y="26"/>
                  </a:lnTo>
                  <a:lnTo>
                    <a:pt x="2161" y="742"/>
                  </a:lnTo>
                  <a:lnTo>
                    <a:pt x="2214" y="742"/>
                  </a:lnTo>
                  <a:lnTo>
                    <a:pt x="2214" y="82"/>
                  </a:lnTo>
                  <a:lnTo>
                    <a:pt x="2535" y="768"/>
                  </a:lnTo>
                  <a:lnTo>
                    <a:pt x="2535" y="26"/>
                  </a:lnTo>
                  <a:lnTo>
                    <a:pt x="2483" y="26"/>
                  </a:lnTo>
                  <a:close/>
                  <a:moveTo>
                    <a:pt x="1954" y="742"/>
                  </a:moveTo>
                  <a:lnTo>
                    <a:pt x="2008" y="742"/>
                  </a:lnTo>
                  <a:lnTo>
                    <a:pt x="2008" y="28"/>
                  </a:lnTo>
                  <a:lnTo>
                    <a:pt x="1954" y="28"/>
                  </a:lnTo>
                  <a:lnTo>
                    <a:pt x="1954" y="742"/>
                  </a:lnTo>
                  <a:close/>
                  <a:moveTo>
                    <a:pt x="1237" y="0"/>
                  </a:moveTo>
                  <a:lnTo>
                    <a:pt x="1023" y="744"/>
                  </a:lnTo>
                  <a:lnTo>
                    <a:pt x="1073" y="744"/>
                  </a:lnTo>
                  <a:lnTo>
                    <a:pt x="1239" y="168"/>
                  </a:lnTo>
                  <a:lnTo>
                    <a:pt x="1353" y="556"/>
                  </a:lnTo>
                  <a:lnTo>
                    <a:pt x="1407" y="742"/>
                  </a:lnTo>
                  <a:lnTo>
                    <a:pt x="1457" y="742"/>
                  </a:lnTo>
                  <a:lnTo>
                    <a:pt x="1274" y="115"/>
                  </a:lnTo>
                  <a:lnTo>
                    <a:pt x="1237" y="0"/>
                  </a:lnTo>
                  <a:close/>
                  <a:moveTo>
                    <a:pt x="743" y="552"/>
                  </a:moveTo>
                  <a:lnTo>
                    <a:pt x="607" y="30"/>
                  </a:lnTo>
                  <a:lnTo>
                    <a:pt x="522" y="30"/>
                  </a:lnTo>
                  <a:lnTo>
                    <a:pt x="523" y="744"/>
                  </a:lnTo>
                  <a:lnTo>
                    <a:pt x="574" y="744"/>
                  </a:lnTo>
                  <a:lnTo>
                    <a:pt x="573" y="96"/>
                  </a:lnTo>
                  <a:lnTo>
                    <a:pt x="744" y="744"/>
                  </a:lnTo>
                  <a:lnTo>
                    <a:pt x="910" y="97"/>
                  </a:lnTo>
                  <a:lnTo>
                    <a:pt x="910" y="743"/>
                  </a:lnTo>
                  <a:lnTo>
                    <a:pt x="961" y="743"/>
                  </a:lnTo>
                  <a:lnTo>
                    <a:pt x="961" y="30"/>
                  </a:lnTo>
                  <a:lnTo>
                    <a:pt x="876" y="30"/>
                  </a:lnTo>
                  <a:lnTo>
                    <a:pt x="743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4128791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0" y="0"/>
            <a:ext cx="9144000" cy="685799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464" y="4244798"/>
            <a:ext cx="4824536" cy="1416451"/>
          </a:xfrm>
          <a:solidFill>
            <a:srgbClr val="002343">
              <a:alpha val="94902"/>
            </a:srgbClr>
          </a:solidFill>
        </p:spPr>
        <p:txBody>
          <a:bodyPr wrap="square" lIns="360000" tIns="360000" rIns="360000" bIns="360000" anchor="b" anchorCtr="0">
            <a:spAutoFit/>
          </a:bodyPr>
          <a:lstStyle>
            <a:lvl1pPr algn="ctr">
              <a:lnSpc>
                <a:spcPct val="80000"/>
              </a:lnSpc>
              <a:defRPr sz="2800" b="0" i="1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Group 7"/>
          <p:cNvGrpSpPr/>
          <p:nvPr/>
        </p:nvGrpSpPr>
        <p:grpSpPr>
          <a:xfrm>
            <a:off x="7437879" y="6366575"/>
            <a:ext cx="1382593" cy="491425"/>
            <a:chOff x="-212725" y="1728788"/>
            <a:chExt cx="9575800" cy="3403600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-212725" y="1728788"/>
              <a:ext cx="9575800" cy="3403600"/>
            </a:xfrm>
            <a:prstGeom prst="rect">
              <a:avLst/>
            </a:prstGeom>
            <a:solidFill>
              <a:srgbClr val="002343">
                <a:alpha val="9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912813" y="2851150"/>
              <a:ext cx="1125538" cy="1133475"/>
            </a:xfrm>
            <a:custGeom>
              <a:avLst/>
              <a:gdLst>
                <a:gd name="T0" fmla="*/ 588 w 709"/>
                <a:gd name="T1" fmla="*/ 0 h 714"/>
                <a:gd name="T2" fmla="*/ 494 w 709"/>
                <a:gd name="T3" fmla="*/ 179 h 714"/>
                <a:gd name="T4" fmla="*/ 532 w 709"/>
                <a:gd name="T5" fmla="*/ 179 h 714"/>
                <a:gd name="T6" fmla="*/ 345 w 709"/>
                <a:gd name="T7" fmla="*/ 714 h 714"/>
                <a:gd name="T8" fmla="*/ 709 w 709"/>
                <a:gd name="T9" fmla="*/ 714 h 714"/>
                <a:gd name="T10" fmla="*/ 709 w 709"/>
                <a:gd name="T11" fmla="*/ 0 h 714"/>
                <a:gd name="T12" fmla="*/ 588 w 709"/>
                <a:gd name="T13" fmla="*/ 0 h 714"/>
                <a:gd name="T14" fmla="*/ 514 w 709"/>
                <a:gd name="T15" fmla="*/ 0 h 714"/>
                <a:gd name="T16" fmla="*/ 422 w 709"/>
                <a:gd name="T17" fmla="*/ 179 h 714"/>
                <a:gd name="T18" fmla="*/ 459 w 709"/>
                <a:gd name="T19" fmla="*/ 179 h 714"/>
                <a:gd name="T20" fmla="*/ 271 w 709"/>
                <a:gd name="T21" fmla="*/ 714 h 714"/>
                <a:gd name="T22" fmla="*/ 328 w 709"/>
                <a:gd name="T23" fmla="*/ 714 h 714"/>
                <a:gd name="T24" fmla="*/ 531 w 709"/>
                <a:gd name="T25" fmla="*/ 0 h 714"/>
                <a:gd name="T26" fmla="*/ 514 w 709"/>
                <a:gd name="T27" fmla="*/ 0 h 714"/>
                <a:gd name="T28" fmla="*/ 441 w 709"/>
                <a:gd name="T29" fmla="*/ 0 h 714"/>
                <a:gd name="T30" fmla="*/ 349 w 709"/>
                <a:gd name="T31" fmla="*/ 179 h 714"/>
                <a:gd name="T32" fmla="*/ 386 w 709"/>
                <a:gd name="T33" fmla="*/ 179 h 714"/>
                <a:gd name="T34" fmla="*/ 198 w 709"/>
                <a:gd name="T35" fmla="*/ 714 h 714"/>
                <a:gd name="T36" fmla="*/ 254 w 709"/>
                <a:gd name="T37" fmla="*/ 714 h 714"/>
                <a:gd name="T38" fmla="*/ 458 w 709"/>
                <a:gd name="T39" fmla="*/ 0 h 714"/>
                <a:gd name="T40" fmla="*/ 441 w 709"/>
                <a:gd name="T41" fmla="*/ 0 h 714"/>
                <a:gd name="T42" fmla="*/ 367 w 709"/>
                <a:gd name="T43" fmla="*/ 0 h 714"/>
                <a:gd name="T44" fmla="*/ 276 w 709"/>
                <a:gd name="T45" fmla="*/ 179 h 714"/>
                <a:gd name="T46" fmla="*/ 313 w 709"/>
                <a:gd name="T47" fmla="*/ 179 h 714"/>
                <a:gd name="T48" fmla="*/ 124 w 709"/>
                <a:gd name="T49" fmla="*/ 714 h 714"/>
                <a:gd name="T50" fmla="*/ 181 w 709"/>
                <a:gd name="T51" fmla="*/ 714 h 714"/>
                <a:gd name="T52" fmla="*/ 384 w 709"/>
                <a:gd name="T53" fmla="*/ 0 h 714"/>
                <a:gd name="T54" fmla="*/ 367 w 709"/>
                <a:gd name="T55" fmla="*/ 0 h 714"/>
                <a:gd name="T56" fmla="*/ 0 w 709"/>
                <a:gd name="T57" fmla="*/ 0 h 714"/>
                <a:gd name="T58" fmla="*/ 0 w 709"/>
                <a:gd name="T59" fmla="*/ 714 h 714"/>
                <a:gd name="T60" fmla="*/ 107 w 709"/>
                <a:gd name="T61" fmla="*/ 714 h 714"/>
                <a:gd name="T62" fmla="*/ 310 w 709"/>
                <a:gd name="T63" fmla="*/ 0 h 714"/>
                <a:gd name="T64" fmla="*/ 0 w 709"/>
                <a:gd name="T6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09" h="714">
                  <a:moveTo>
                    <a:pt x="588" y="0"/>
                  </a:moveTo>
                  <a:lnTo>
                    <a:pt x="494" y="179"/>
                  </a:lnTo>
                  <a:lnTo>
                    <a:pt x="532" y="179"/>
                  </a:lnTo>
                  <a:lnTo>
                    <a:pt x="345" y="714"/>
                  </a:lnTo>
                  <a:lnTo>
                    <a:pt x="709" y="714"/>
                  </a:lnTo>
                  <a:lnTo>
                    <a:pt x="709" y="0"/>
                  </a:lnTo>
                  <a:lnTo>
                    <a:pt x="588" y="0"/>
                  </a:lnTo>
                  <a:close/>
                  <a:moveTo>
                    <a:pt x="514" y="0"/>
                  </a:moveTo>
                  <a:lnTo>
                    <a:pt x="422" y="179"/>
                  </a:lnTo>
                  <a:lnTo>
                    <a:pt x="459" y="179"/>
                  </a:lnTo>
                  <a:lnTo>
                    <a:pt x="271" y="714"/>
                  </a:lnTo>
                  <a:lnTo>
                    <a:pt x="328" y="714"/>
                  </a:lnTo>
                  <a:lnTo>
                    <a:pt x="531" y="0"/>
                  </a:lnTo>
                  <a:lnTo>
                    <a:pt x="514" y="0"/>
                  </a:lnTo>
                  <a:close/>
                  <a:moveTo>
                    <a:pt x="441" y="0"/>
                  </a:moveTo>
                  <a:lnTo>
                    <a:pt x="349" y="179"/>
                  </a:lnTo>
                  <a:lnTo>
                    <a:pt x="386" y="179"/>
                  </a:lnTo>
                  <a:lnTo>
                    <a:pt x="198" y="714"/>
                  </a:lnTo>
                  <a:lnTo>
                    <a:pt x="254" y="714"/>
                  </a:lnTo>
                  <a:lnTo>
                    <a:pt x="458" y="0"/>
                  </a:lnTo>
                  <a:lnTo>
                    <a:pt x="441" y="0"/>
                  </a:lnTo>
                  <a:close/>
                  <a:moveTo>
                    <a:pt x="367" y="0"/>
                  </a:moveTo>
                  <a:lnTo>
                    <a:pt x="276" y="179"/>
                  </a:lnTo>
                  <a:lnTo>
                    <a:pt x="313" y="179"/>
                  </a:lnTo>
                  <a:lnTo>
                    <a:pt x="124" y="714"/>
                  </a:lnTo>
                  <a:lnTo>
                    <a:pt x="181" y="714"/>
                  </a:lnTo>
                  <a:lnTo>
                    <a:pt x="384" y="0"/>
                  </a:lnTo>
                  <a:lnTo>
                    <a:pt x="367" y="0"/>
                  </a:lnTo>
                  <a:close/>
                  <a:moveTo>
                    <a:pt x="0" y="0"/>
                  </a:moveTo>
                  <a:lnTo>
                    <a:pt x="0" y="714"/>
                  </a:lnTo>
                  <a:lnTo>
                    <a:pt x="107" y="714"/>
                  </a:lnTo>
                  <a:lnTo>
                    <a:pt x="3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2738438" y="2805113"/>
              <a:ext cx="5497513" cy="1219200"/>
            </a:xfrm>
            <a:custGeom>
              <a:avLst/>
              <a:gdLst>
                <a:gd name="T0" fmla="*/ 1732 w 3463"/>
                <a:gd name="T1" fmla="*/ 388 h 768"/>
                <a:gd name="T2" fmla="*/ 1755 w 3463"/>
                <a:gd name="T3" fmla="*/ 370 h 768"/>
                <a:gd name="T4" fmla="*/ 1773 w 3463"/>
                <a:gd name="T5" fmla="*/ 351 h 768"/>
                <a:gd name="T6" fmla="*/ 1788 w 3463"/>
                <a:gd name="T7" fmla="*/ 331 h 768"/>
                <a:gd name="T8" fmla="*/ 1804 w 3463"/>
                <a:gd name="T9" fmla="*/ 302 h 768"/>
                <a:gd name="T10" fmla="*/ 1814 w 3463"/>
                <a:gd name="T11" fmla="*/ 274 h 768"/>
                <a:gd name="T12" fmla="*/ 1819 w 3463"/>
                <a:gd name="T13" fmla="*/ 245 h 768"/>
                <a:gd name="T14" fmla="*/ 1819 w 3463"/>
                <a:gd name="T15" fmla="*/ 208 h 768"/>
                <a:gd name="T16" fmla="*/ 1815 w 3463"/>
                <a:gd name="T17" fmla="*/ 182 h 768"/>
                <a:gd name="T18" fmla="*/ 1806 w 3463"/>
                <a:gd name="T19" fmla="*/ 154 h 768"/>
                <a:gd name="T20" fmla="*/ 1785 w 3463"/>
                <a:gd name="T21" fmla="*/ 116 h 768"/>
                <a:gd name="T22" fmla="*/ 1768 w 3463"/>
                <a:gd name="T23" fmla="*/ 94 h 768"/>
                <a:gd name="T24" fmla="*/ 1740 w 3463"/>
                <a:gd name="T25" fmla="*/ 69 h 768"/>
                <a:gd name="T26" fmla="*/ 1719 w 3463"/>
                <a:gd name="T27" fmla="*/ 56 h 768"/>
                <a:gd name="T28" fmla="*/ 1694 w 3463"/>
                <a:gd name="T29" fmla="*/ 45 h 768"/>
                <a:gd name="T30" fmla="*/ 1664 w 3463"/>
                <a:gd name="T31" fmla="*/ 35 h 768"/>
                <a:gd name="T32" fmla="*/ 1633 w 3463"/>
                <a:gd name="T33" fmla="*/ 31 h 768"/>
                <a:gd name="T34" fmla="*/ 1599 w 3463"/>
                <a:gd name="T35" fmla="*/ 29 h 768"/>
                <a:gd name="T36" fmla="*/ 1519 w 3463"/>
                <a:gd name="T37" fmla="*/ 743 h 768"/>
                <a:gd name="T38" fmla="*/ 1594 w 3463"/>
                <a:gd name="T39" fmla="*/ 74 h 768"/>
                <a:gd name="T40" fmla="*/ 1631 w 3463"/>
                <a:gd name="T41" fmla="*/ 77 h 768"/>
                <a:gd name="T42" fmla="*/ 1670 w 3463"/>
                <a:gd name="T43" fmla="*/ 86 h 768"/>
                <a:gd name="T44" fmla="*/ 1695 w 3463"/>
                <a:gd name="T45" fmla="*/ 98 h 768"/>
                <a:gd name="T46" fmla="*/ 1716 w 3463"/>
                <a:gd name="T47" fmla="*/ 112 h 768"/>
                <a:gd name="T48" fmla="*/ 1734 w 3463"/>
                <a:gd name="T49" fmla="*/ 130 h 768"/>
                <a:gd name="T50" fmla="*/ 1746 w 3463"/>
                <a:gd name="T51" fmla="*/ 146 h 768"/>
                <a:gd name="T52" fmla="*/ 1757 w 3463"/>
                <a:gd name="T53" fmla="*/ 166 h 768"/>
                <a:gd name="T54" fmla="*/ 1765 w 3463"/>
                <a:gd name="T55" fmla="*/ 189 h 768"/>
                <a:gd name="T56" fmla="*/ 1770 w 3463"/>
                <a:gd name="T57" fmla="*/ 225 h 768"/>
                <a:gd name="T58" fmla="*/ 1769 w 3463"/>
                <a:gd name="T59" fmla="*/ 250 h 768"/>
                <a:gd name="T60" fmla="*/ 1763 w 3463"/>
                <a:gd name="T61" fmla="*/ 275 h 768"/>
                <a:gd name="T62" fmla="*/ 1753 w 3463"/>
                <a:gd name="T63" fmla="*/ 297 h 768"/>
                <a:gd name="T64" fmla="*/ 1743 w 3463"/>
                <a:gd name="T65" fmla="*/ 314 h 768"/>
                <a:gd name="T66" fmla="*/ 1724 w 3463"/>
                <a:gd name="T67" fmla="*/ 336 h 768"/>
                <a:gd name="T68" fmla="*/ 1702 w 3463"/>
                <a:gd name="T69" fmla="*/ 354 h 768"/>
                <a:gd name="T70" fmla="*/ 1681 w 3463"/>
                <a:gd name="T71" fmla="*/ 364 h 768"/>
                <a:gd name="T72" fmla="*/ 1655 w 3463"/>
                <a:gd name="T73" fmla="*/ 373 h 768"/>
                <a:gd name="T74" fmla="*/ 1807 w 3463"/>
                <a:gd name="T75" fmla="*/ 743 h 768"/>
                <a:gd name="T76" fmla="*/ 1712 w 3463"/>
                <a:gd name="T77" fmla="*/ 402 h 768"/>
                <a:gd name="T78" fmla="*/ 54 w 3463"/>
                <a:gd name="T79" fmla="*/ 30 h 768"/>
                <a:gd name="T80" fmla="*/ 260 w 3463"/>
                <a:gd name="T81" fmla="*/ 30 h 768"/>
                <a:gd name="T82" fmla="*/ 468 w 3463"/>
                <a:gd name="T83" fmla="*/ 744 h 768"/>
                <a:gd name="T84" fmla="*/ 260 w 3463"/>
                <a:gd name="T85" fmla="*/ 30 h 768"/>
                <a:gd name="T86" fmla="*/ 2963 w 3463"/>
                <a:gd name="T87" fmla="*/ 26 h 768"/>
                <a:gd name="T88" fmla="*/ 2961 w 3463"/>
                <a:gd name="T89" fmla="*/ 742 h 768"/>
                <a:gd name="T90" fmla="*/ 2740 w 3463"/>
                <a:gd name="T91" fmla="*/ 381 h 768"/>
                <a:gd name="T92" fmla="*/ 2740 w 3463"/>
                <a:gd name="T93" fmla="*/ 341 h 768"/>
                <a:gd name="T94" fmla="*/ 3409 w 3463"/>
                <a:gd name="T95" fmla="*/ 26 h 768"/>
                <a:gd name="T96" fmla="*/ 3087 w 3463"/>
                <a:gd name="T97" fmla="*/ 26 h 768"/>
                <a:gd name="T98" fmla="*/ 3141 w 3463"/>
                <a:gd name="T99" fmla="*/ 82 h 768"/>
                <a:gd name="T100" fmla="*/ 2483 w 3463"/>
                <a:gd name="T101" fmla="*/ 26 h 768"/>
                <a:gd name="T102" fmla="*/ 2161 w 3463"/>
                <a:gd name="T103" fmla="*/ 26 h 768"/>
                <a:gd name="T104" fmla="*/ 2214 w 3463"/>
                <a:gd name="T105" fmla="*/ 82 h 768"/>
                <a:gd name="T106" fmla="*/ 2483 w 3463"/>
                <a:gd name="T107" fmla="*/ 26 h 768"/>
                <a:gd name="T108" fmla="*/ 2008 w 3463"/>
                <a:gd name="T109" fmla="*/ 28 h 768"/>
                <a:gd name="T110" fmla="*/ 1237 w 3463"/>
                <a:gd name="T111" fmla="*/ 0 h 768"/>
                <a:gd name="T112" fmla="*/ 1239 w 3463"/>
                <a:gd name="T113" fmla="*/ 168 h 768"/>
                <a:gd name="T114" fmla="*/ 1457 w 3463"/>
                <a:gd name="T115" fmla="*/ 742 h 768"/>
                <a:gd name="T116" fmla="*/ 743 w 3463"/>
                <a:gd name="T117" fmla="*/ 552 h 768"/>
                <a:gd name="T118" fmla="*/ 523 w 3463"/>
                <a:gd name="T119" fmla="*/ 744 h 768"/>
                <a:gd name="T120" fmla="*/ 744 w 3463"/>
                <a:gd name="T121" fmla="*/ 744 h 768"/>
                <a:gd name="T122" fmla="*/ 961 w 3463"/>
                <a:gd name="T123" fmla="*/ 743 h 768"/>
                <a:gd name="T124" fmla="*/ 743 w 3463"/>
                <a:gd name="T125" fmla="*/ 552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63" h="768">
                  <a:moveTo>
                    <a:pt x="1712" y="402"/>
                  </a:moveTo>
                  <a:lnTo>
                    <a:pt x="1722" y="395"/>
                  </a:lnTo>
                  <a:lnTo>
                    <a:pt x="1732" y="388"/>
                  </a:lnTo>
                  <a:lnTo>
                    <a:pt x="1742" y="380"/>
                  </a:lnTo>
                  <a:lnTo>
                    <a:pt x="1749" y="375"/>
                  </a:lnTo>
                  <a:lnTo>
                    <a:pt x="1755" y="370"/>
                  </a:lnTo>
                  <a:lnTo>
                    <a:pt x="1761" y="364"/>
                  </a:lnTo>
                  <a:lnTo>
                    <a:pt x="1767" y="358"/>
                  </a:lnTo>
                  <a:lnTo>
                    <a:pt x="1773" y="351"/>
                  </a:lnTo>
                  <a:lnTo>
                    <a:pt x="1778" y="345"/>
                  </a:lnTo>
                  <a:lnTo>
                    <a:pt x="1783" y="339"/>
                  </a:lnTo>
                  <a:lnTo>
                    <a:pt x="1788" y="331"/>
                  </a:lnTo>
                  <a:lnTo>
                    <a:pt x="1793" y="324"/>
                  </a:lnTo>
                  <a:lnTo>
                    <a:pt x="1797" y="317"/>
                  </a:lnTo>
                  <a:lnTo>
                    <a:pt x="1804" y="302"/>
                  </a:lnTo>
                  <a:lnTo>
                    <a:pt x="1809" y="292"/>
                  </a:lnTo>
                  <a:lnTo>
                    <a:pt x="1812" y="283"/>
                  </a:lnTo>
                  <a:lnTo>
                    <a:pt x="1814" y="274"/>
                  </a:lnTo>
                  <a:lnTo>
                    <a:pt x="1817" y="264"/>
                  </a:lnTo>
                  <a:lnTo>
                    <a:pt x="1819" y="254"/>
                  </a:lnTo>
                  <a:lnTo>
                    <a:pt x="1819" y="245"/>
                  </a:lnTo>
                  <a:lnTo>
                    <a:pt x="1820" y="236"/>
                  </a:lnTo>
                  <a:lnTo>
                    <a:pt x="1820" y="226"/>
                  </a:lnTo>
                  <a:lnTo>
                    <a:pt x="1819" y="208"/>
                  </a:lnTo>
                  <a:lnTo>
                    <a:pt x="1818" y="199"/>
                  </a:lnTo>
                  <a:lnTo>
                    <a:pt x="1817" y="190"/>
                  </a:lnTo>
                  <a:lnTo>
                    <a:pt x="1815" y="182"/>
                  </a:lnTo>
                  <a:lnTo>
                    <a:pt x="1814" y="176"/>
                  </a:lnTo>
                  <a:lnTo>
                    <a:pt x="1809" y="162"/>
                  </a:lnTo>
                  <a:lnTo>
                    <a:pt x="1806" y="154"/>
                  </a:lnTo>
                  <a:lnTo>
                    <a:pt x="1802" y="146"/>
                  </a:lnTo>
                  <a:lnTo>
                    <a:pt x="1794" y="132"/>
                  </a:lnTo>
                  <a:lnTo>
                    <a:pt x="1785" y="116"/>
                  </a:lnTo>
                  <a:lnTo>
                    <a:pt x="1780" y="108"/>
                  </a:lnTo>
                  <a:lnTo>
                    <a:pt x="1773" y="101"/>
                  </a:lnTo>
                  <a:lnTo>
                    <a:pt x="1768" y="94"/>
                  </a:lnTo>
                  <a:lnTo>
                    <a:pt x="1763" y="89"/>
                  </a:lnTo>
                  <a:lnTo>
                    <a:pt x="1751" y="79"/>
                  </a:lnTo>
                  <a:lnTo>
                    <a:pt x="1740" y="69"/>
                  </a:lnTo>
                  <a:lnTo>
                    <a:pt x="1734" y="65"/>
                  </a:lnTo>
                  <a:lnTo>
                    <a:pt x="1728" y="61"/>
                  </a:lnTo>
                  <a:lnTo>
                    <a:pt x="1719" y="56"/>
                  </a:lnTo>
                  <a:lnTo>
                    <a:pt x="1711" y="52"/>
                  </a:lnTo>
                  <a:lnTo>
                    <a:pt x="1703" y="48"/>
                  </a:lnTo>
                  <a:lnTo>
                    <a:pt x="1694" y="45"/>
                  </a:lnTo>
                  <a:lnTo>
                    <a:pt x="1679" y="39"/>
                  </a:lnTo>
                  <a:lnTo>
                    <a:pt x="1672" y="37"/>
                  </a:lnTo>
                  <a:lnTo>
                    <a:pt x="1664" y="35"/>
                  </a:lnTo>
                  <a:lnTo>
                    <a:pt x="1656" y="34"/>
                  </a:lnTo>
                  <a:lnTo>
                    <a:pt x="1649" y="32"/>
                  </a:lnTo>
                  <a:lnTo>
                    <a:pt x="1633" y="31"/>
                  </a:lnTo>
                  <a:lnTo>
                    <a:pt x="1624" y="30"/>
                  </a:lnTo>
                  <a:lnTo>
                    <a:pt x="1616" y="29"/>
                  </a:lnTo>
                  <a:lnTo>
                    <a:pt x="1599" y="29"/>
                  </a:lnTo>
                  <a:lnTo>
                    <a:pt x="1566" y="29"/>
                  </a:lnTo>
                  <a:lnTo>
                    <a:pt x="1519" y="29"/>
                  </a:lnTo>
                  <a:lnTo>
                    <a:pt x="1519" y="743"/>
                  </a:lnTo>
                  <a:lnTo>
                    <a:pt x="1571" y="743"/>
                  </a:lnTo>
                  <a:lnTo>
                    <a:pt x="1571" y="74"/>
                  </a:lnTo>
                  <a:lnTo>
                    <a:pt x="1594" y="74"/>
                  </a:lnTo>
                  <a:lnTo>
                    <a:pt x="1607" y="74"/>
                  </a:lnTo>
                  <a:lnTo>
                    <a:pt x="1620" y="75"/>
                  </a:lnTo>
                  <a:lnTo>
                    <a:pt x="1631" y="77"/>
                  </a:lnTo>
                  <a:lnTo>
                    <a:pt x="1643" y="78"/>
                  </a:lnTo>
                  <a:lnTo>
                    <a:pt x="1657" y="81"/>
                  </a:lnTo>
                  <a:lnTo>
                    <a:pt x="1670" y="86"/>
                  </a:lnTo>
                  <a:lnTo>
                    <a:pt x="1678" y="89"/>
                  </a:lnTo>
                  <a:lnTo>
                    <a:pt x="1687" y="93"/>
                  </a:lnTo>
                  <a:lnTo>
                    <a:pt x="1695" y="98"/>
                  </a:lnTo>
                  <a:lnTo>
                    <a:pt x="1702" y="102"/>
                  </a:lnTo>
                  <a:lnTo>
                    <a:pt x="1709" y="106"/>
                  </a:lnTo>
                  <a:lnTo>
                    <a:pt x="1716" y="112"/>
                  </a:lnTo>
                  <a:lnTo>
                    <a:pt x="1725" y="121"/>
                  </a:lnTo>
                  <a:lnTo>
                    <a:pt x="1729" y="125"/>
                  </a:lnTo>
                  <a:lnTo>
                    <a:pt x="1734" y="130"/>
                  </a:lnTo>
                  <a:lnTo>
                    <a:pt x="1739" y="136"/>
                  </a:lnTo>
                  <a:lnTo>
                    <a:pt x="1743" y="141"/>
                  </a:lnTo>
                  <a:lnTo>
                    <a:pt x="1746" y="146"/>
                  </a:lnTo>
                  <a:lnTo>
                    <a:pt x="1750" y="152"/>
                  </a:lnTo>
                  <a:lnTo>
                    <a:pt x="1754" y="160"/>
                  </a:lnTo>
                  <a:lnTo>
                    <a:pt x="1757" y="166"/>
                  </a:lnTo>
                  <a:lnTo>
                    <a:pt x="1760" y="173"/>
                  </a:lnTo>
                  <a:lnTo>
                    <a:pt x="1762" y="181"/>
                  </a:lnTo>
                  <a:lnTo>
                    <a:pt x="1765" y="189"/>
                  </a:lnTo>
                  <a:lnTo>
                    <a:pt x="1767" y="196"/>
                  </a:lnTo>
                  <a:lnTo>
                    <a:pt x="1769" y="213"/>
                  </a:lnTo>
                  <a:lnTo>
                    <a:pt x="1770" y="225"/>
                  </a:lnTo>
                  <a:lnTo>
                    <a:pt x="1770" y="230"/>
                  </a:lnTo>
                  <a:lnTo>
                    <a:pt x="1770" y="237"/>
                  </a:lnTo>
                  <a:lnTo>
                    <a:pt x="1769" y="250"/>
                  </a:lnTo>
                  <a:lnTo>
                    <a:pt x="1768" y="256"/>
                  </a:lnTo>
                  <a:lnTo>
                    <a:pt x="1766" y="262"/>
                  </a:lnTo>
                  <a:lnTo>
                    <a:pt x="1763" y="275"/>
                  </a:lnTo>
                  <a:lnTo>
                    <a:pt x="1758" y="288"/>
                  </a:lnTo>
                  <a:lnTo>
                    <a:pt x="1756" y="292"/>
                  </a:lnTo>
                  <a:lnTo>
                    <a:pt x="1753" y="297"/>
                  </a:lnTo>
                  <a:lnTo>
                    <a:pt x="1748" y="305"/>
                  </a:lnTo>
                  <a:lnTo>
                    <a:pt x="1745" y="310"/>
                  </a:lnTo>
                  <a:lnTo>
                    <a:pt x="1743" y="314"/>
                  </a:lnTo>
                  <a:lnTo>
                    <a:pt x="1736" y="323"/>
                  </a:lnTo>
                  <a:lnTo>
                    <a:pt x="1728" y="332"/>
                  </a:lnTo>
                  <a:lnTo>
                    <a:pt x="1724" y="336"/>
                  </a:lnTo>
                  <a:lnTo>
                    <a:pt x="1719" y="340"/>
                  </a:lnTo>
                  <a:lnTo>
                    <a:pt x="1711" y="347"/>
                  </a:lnTo>
                  <a:lnTo>
                    <a:pt x="1702" y="354"/>
                  </a:lnTo>
                  <a:lnTo>
                    <a:pt x="1697" y="357"/>
                  </a:lnTo>
                  <a:lnTo>
                    <a:pt x="1692" y="359"/>
                  </a:lnTo>
                  <a:lnTo>
                    <a:pt x="1681" y="364"/>
                  </a:lnTo>
                  <a:lnTo>
                    <a:pt x="1673" y="368"/>
                  </a:lnTo>
                  <a:lnTo>
                    <a:pt x="1664" y="370"/>
                  </a:lnTo>
                  <a:lnTo>
                    <a:pt x="1655" y="373"/>
                  </a:lnTo>
                  <a:lnTo>
                    <a:pt x="1649" y="374"/>
                  </a:lnTo>
                  <a:lnTo>
                    <a:pt x="1687" y="464"/>
                  </a:lnTo>
                  <a:lnTo>
                    <a:pt x="1807" y="743"/>
                  </a:lnTo>
                  <a:lnTo>
                    <a:pt x="1857" y="743"/>
                  </a:lnTo>
                  <a:lnTo>
                    <a:pt x="1740" y="469"/>
                  </a:lnTo>
                  <a:lnTo>
                    <a:pt x="1712" y="402"/>
                  </a:lnTo>
                  <a:close/>
                  <a:moveTo>
                    <a:pt x="0" y="744"/>
                  </a:moveTo>
                  <a:lnTo>
                    <a:pt x="54" y="744"/>
                  </a:lnTo>
                  <a:lnTo>
                    <a:pt x="54" y="30"/>
                  </a:lnTo>
                  <a:lnTo>
                    <a:pt x="0" y="30"/>
                  </a:lnTo>
                  <a:lnTo>
                    <a:pt x="0" y="744"/>
                  </a:lnTo>
                  <a:close/>
                  <a:moveTo>
                    <a:pt x="260" y="30"/>
                  </a:moveTo>
                  <a:lnTo>
                    <a:pt x="206" y="30"/>
                  </a:lnTo>
                  <a:lnTo>
                    <a:pt x="206" y="744"/>
                  </a:lnTo>
                  <a:lnTo>
                    <a:pt x="468" y="744"/>
                  </a:lnTo>
                  <a:lnTo>
                    <a:pt x="468" y="704"/>
                  </a:lnTo>
                  <a:lnTo>
                    <a:pt x="260" y="704"/>
                  </a:lnTo>
                  <a:lnTo>
                    <a:pt x="260" y="30"/>
                  </a:lnTo>
                  <a:close/>
                  <a:moveTo>
                    <a:pt x="2740" y="67"/>
                  </a:moveTo>
                  <a:lnTo>
                    <a:pt x="2963" y="67"/>
                  </a:lnTo>
                  <a:lnTo>
                    <a:pt x="2963" y="26"/>
                  </a:lnTo>
                  <a:lnTo>
                    <a:pt x="2686" y="26"/>
                  </a:lnTo>
                  <a:lnTo>
                    <a:pt x="2686" y="742"/>
                  </a:lnTo>
                  <a:lnTo>
                    <a:pt x="2961" y="742"/>
                  </a:lnTo>
                  <a:lnTo>
                    <a:pt x="2961" y="702"/>
                  </a:lnTo>
                  <a:lnTo>
                    <a:pt x="2740" y="702"/>
                  </a:lnTo>
                  <a:lnTo>
                    <a:pt x="2740" y="381"/>
                  </a:lnTo>
                  <a:lnTo>
                    <a:pt x="2964" y="381"/>
                  </a:lnTo>
                  <a:lnTo>
                    <a:pt x="2964" y="340"/>
                  </a:lnTo>
                  <a:lnTo>
                    <a:pt x="2740" y="341"/>
                  </a:lnTo>
                  <a:lnTo>
                    <a:pt x="2740" y="67"/>
                  </a:lnTo>
                  <a:close/>
                  <a:moveTo>
                    <a:pt x="3463" y="26"/>
                  </a:moveTo>
                  <a:lnTo>
                    <a:pt x="3409" y="26"/>
                  </a:lnTo>
                  <a:lnTo>
                    <a:pt x="3409" y="548"/>
                  </a:lnTo>
                  <a:lnTo>
                    <a:pt x="3167" y="26"/>
                  </a:lnTo>
                  <a:lnTo>
                    <a:pt x="3087" y="26"/>
                  </a:lnTo>
                  <a:lnTo>
                    <a:pt x="3087" y="742"/>
                  </a:lnTo>
                  <a:lnTo>
                    <a:pt x="3141" y="742"/>
                  </a:lnTo>
                  <a:lnTo>
                    <a:pt x="3141" y="82"/>
                  </a:lnTo>
                  <a:lnTo>
                    <a:pt x="3463" y="768"/>
                  </a:lnTo>
                  <a:lnTo>
                    <a:pt x="3463" y="26"/>
                  </a:lnTo>
                  <a:close/>
                  <a:moveTo>
                    <a:pt x="2483" y="26"/>
                  </a:moveTo>
                  <a:lnTo>
                    <a:pt x="2483" y="548"/>
                  </a:lnTo>
                  <a:lnTo>
                    <a:pt x="2241" y="26"/>
                  </a:lnTo>
                  <a:lnTo>
                    <a:pt x="2161" y="26"/>
                  </a:lnTo>
                  <a:lnTo>
                    <a:pt x="2161" y="742"/>
                  </a:lnTo>
                  <a:lnTo>
                    <a:pt x="2214" y="742"/>
                  </a:lnTo>
                  <a:lnTo>
                    <a:pt x="2214" y="82"/>
                  </a:lnTo>
                  <a:lnTo>
                    <a:pt x="2535" y="768"/>
                  </a:lnTo>
                  <a:lnTo>
                    <a:pt x="2535" y="26"/>
                  </a:lnTo>
                  <a:lnTo>
                    <a:pt x="2483" y="26"/>
                  </a:lnTo>
                  <a:close/>
                  <a:moveTo>
                    <a:pt x="1954" y="742"/>
                  </a:moveTo>
                  <a:lnTo>
                    <a:pt x="2008" y="742"/>
                  </a:lnTo>
                  <a:lnTo>
                    <a:pt x="2008" y="28"/>
                  </a:lnTo>
                  <a:lnTo>
                    <a:pt x="1954" y="28"/>
                  </a:lnTo>
                  <a:lnTo>
                    <a:pt x="1954" y="742"/>
                  </a:lnTo>
                  <a:close/>
                  <a:moveTo>
                    <a:pt x="1237" y="0"/>
                  </a:moveTo>
                  <a:lnTo>
                    <a:pt x="1023" y="744"/>
                  </a:lnTo>
                  <a:lnTo>
                    <a:pt x="1073" y="744"/>
                  </a:lnTo>
                  <a:lnTo>
                    <a:pt x="1239" y="168"/>
                  </a:lnTo>
                  <a:lnTo>
                    <a:pt x="1353" y="556"/>
                  </a:lnTo>
                  <a:lnTo>
                    <a:pt x="1407" y="742"/>
                  </a:lnTo>
                  <a:lnTo>
                    <a:pt x="1457" y="742"/>
                  </a:lnTo>
                  <a:lnTo>
                    <a:pt x="1274" y="115"/>
                  </a:lnTo>
                  <a:lnTo>
                    <a:pt x="1237" y="0"/>
                  </a:lnTo>
                  <a:close/>
                  <a:moveTo>
                    <a:pt x="743" y="552"/>
                  </a:moveTo>
                  <a:lnTo>
                    <a:pt x="607" y="30"/>
                  </a:lnTo>
                  <a:lnTo>
                    <a:pt x="522" y="30"/>
                  </a:lnTo>
                  <a:lnTo>
                    <a:pt x="523" y="744"/>
                  </a:lnTo>
                  <a:lnTo>
                    <a:pt x="574" y="744"/>
                  </a:lnTo>
                  <a:lnTo>
                    <a:pt x="573" y="96"/>
                  </a:lnTo>
                  <a:lnTo>
                    <a:pt x="744" y="744"/>
                  </a:lnTo>
                  <a:lnTo>
                    <a:pt x="910" y="97"/>
                  </a:lnTo>
                  <a:lnTo>
                    <a:pt x="910" y="743"/>
                  </a:lnTo>
                  <a:lnTo>
                    <a:pt x="961" y="743"/>
                  </a:lnTo>
                  <a:lnTo>
                    <a:pt x="961" y="30"/>
                  </a:lnTo>
                  <a:lnTo>
                    <a:pt x="876" y="30"/>
                  </a:lnTo>
                  <a:lnTo>
                    <a:pt x="743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84323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80728"/>
            <a:ext cx="9144000" cy="4176464"/>
          </a:xfrm>
          <a:prstGeom prst="rect">
            <a:avLst/>
          </a:prstGeom>
          <a:solidFill>
            <a:srgbClr val="002343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1340768"/>
            <a:ext cx="8207375" cy="3024336"/>
          </a:xfrm>
        </p:spPr>
        <p:txBody>
          <a:bodyPr/>
          <a:lstStyle>
            <a:lvl1pPr>
              <a:lnSpc>
                <a:spcPct val="80000"/>
              </a:lnSpc>
              <a:defRPr sz="8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4365104"/>
            <a:ext cx="8207375" cy="648072"/>
          </a:xfrm>
        </p:spPr>
        <p:txBody>
          <a:bodyPr anchor="b" anchorCtr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Group 7"/>
          <p:cNvGrpSpPr/>
          <p:nvPr/>
        </p:nvGrpSpPr>
        <p:grpSpPr>
          <a:xfrm>
            <a:off x="6444208" y="5445224"/>
            <a:ext cx="2699792" cy="959606"/>
            <a:chOff x="-212725" y="1728788"/>
            <a:chExt cx="9575800" cy="3403600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-212725" y="1728788"/>
              <a:ext cx="9575800" cy="3403600"/>
            </a:xfrm>
            <a:prstGeom prst="rect">
              <a:avLst/>
            </a:prstGeom>
            <a:solidFill>
              <a:srgbClr val="002343">
                <a:alpha val="9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912813" y="2851150"/>
              <a:ext cx="1125538" cy="1133475"/>
            </a:xfrm>
            <a:custGeom>
              <a:avLst/>
              <a:gdLst>
                <a:gd name="T0" fmla="*/ 588 w 709"/>
                <a:gd name="T1" fmla="*/ 0 h 714"/>
                <a:gd name="T2" fmla="*/ 494 w 709"/>
                <a:gd name="T3" fmla="*/ 179 h 714"/>
                <a:gd name="T4" fmla="*/ 532 w 709"/>
                <a:gd name="T5" fmla="*/ 179 h 714"/>
                <a:gd name="T6" fmla="*/ 345 w 709"/>
                <a:gd name="T7" fmla="*/ 714 h 714"/>
                <a:gd name="T8" fmla="*/ 709 w 709"/>
                <a:gd name="T9" fmla="*/ 714 h 714"/>
                <a:gd name="T10" fmla="*/ 709 w 709"/>
                <a:gd name="T11" fmla="*/ 0 h 714"/>
                <a:gd name="T12" fmla="*/ 588 w 709"/>
                <a:gd name="T13" fmla="*/ 0 h 714"/>
                <a:gd name="T14" fmla="*/ 514 w 709"/>
                <a:gd name="T15" fmla="*/ 0 h 714"/>
                <a:gd name="T16" fmla="*/ 422 w 709"/>
                <a:gd name="T17" fmla="*/ 179 h 714"/>
                <a:gd name="T18" fmla="*/ 459 w 709"/>
                <a:gd name="T19" fmla="*/ 179 h 714"/>
                <a:gd name="T20" fmla="*/ 271 w 709"/>
                <a:gd name="T21" fmla="*/ 714 h 714"/>
                <a:gd name="T22" fmla="*/ 328 w 709"/>
                <a:gd name="T23" fmla="*/ 714 h 714"/>
                <a:gd name="T24" fmla="*/ 531 w 709"/>
                <a:gd name="T25" fmla="*/ 0 h 714"/>
                <a:gd name="T26" fmla="*/ 514 w 709"/>
                <a:gd name="T27" fmla="*/ 0 h 714"/>
                <a:gd name="T28" fmla="*/ 441 w 709"/>
                <a:gd name="T29" fmla="*/ 0 h 714"/>
                <a:gd name="T30" fmla="*/ 349 w 709"/>
                <a:gd name="T31" fmla="*/ 179 h 714"/>
                <a:gd name="T32" fmla="*/ 386 w 709"/>
                <a:gd name="T33" fmla="*/ 179 h 714"/>
                <a:gd name="T34" fmla="*/ 198 w 709"/>
                <a:gd name="T35" fmla="*/ 714 h 714"/>
                <a:gd name="T36" fmla="*/ 254 w 709"/>
                <a:gd name="T37" fmla="*/ 714 h 714"/>
                <a:gd name="T38" fmla="*/ 458 w 709"/>
                <a:gd name="T39" fmla="*/ 0 h 714"/>
                <a:gd name="T40" fmla="*/ 441 w 709"/>
                <a:gd name="T41" fmla="*/ 0 h 714"/>
                <a:gd name="T42" fmla="*/ 367 w 709"/>
                <a:gd name="T43" fmla="*/ 0 h 714"/>
                <a:gd name="T44" fmla="*/ 276 w 709"/>
                <a:gd name="T45" fmla="*/ 179 h 714"/>
                <a:gd name="T46" fmla="*/ 313 w 709"/>
                <a:gd name="T47" fmla="*/ 179 h 714"/>
                <a:gd name="T48" fmla="*/ 124 w 709"/>
                <a:gd name="T49" fmla="*/ 714 h 714"/>
                <a:gd name="T50" fmla="*/ 181 w 709"/>
                <a:gd name="T51" fmla="*/ 714 h 714"/>
                <a:gd name="T52" fmla="*/ 384 w 709"/>
                <a:gd name="T53" fmla="*/ 0 h 714"/>
                <a:gd name="T54" fmla="*/ 367 w 709"/>
                <a:gd name="T55" fmla="*/ 0 h 714"/>
                <a:gd name="T56" fmla="*/ 0 w 709"/>
                <a:gd name="T57" fmla="*/ 0 h 714"/>
                <a:gd name="T58" fmla="*/ 0 w 709"/>
                <a:gd name="T59" fmla="*/ 714 h 714"/>
                <a:gd name="T60" fmla="*/ 107 w 709"/>
                <a:gd name="T61" fmla="*/ 714 h 714"/>
                <a:gd name="T62" fmla="*/ 310 w 709"/>
                <a:gd name="T63" fmla="*/ 0 h 714"/>
                <a:gd name="T64" fmla="*/ 0 w 709"/>
                <a:gd name="T6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09" h="714">
                  <a:moveTo>
                    <a:pt x="588" y="0"/>
                  </a:moveTo>
                  <a:lnTo>
                    <a:pt x="494" y="179"/>
                  </a:lnTo>
                  <a:lnTo>
                    <a:pt x="532" y="179"/>
                  </a:lnTo>
                  <a:lnTo>
                    <a:pt x="345" y="714"/>
                  </a:lnTo>
                  <a:lnTo>
                    <a:pt x="709" y="714"/>
                  </a:lnTo>
                  <a:lnTo>
                    <a:pt x="709" y="0"/>
                  </a:lnTo>
                  <a:lnTo>
                    <a:pt x="588" y="0"/>
                  </a:lnTo>
                  <a:close/>
                  <a:moveTo>
                    <a:pt x="514" y="0"/>
                  </a:moveTo>
                  <a:lnTo>
                    <a:pt x="422" y="179"/>
                  </a:lnTo>
                  <a:lnTo>
                    <a:pt x="459" y="179"/>
                  </a:lnTo>
                  <a:lnTo>
                    <a:pt x="271" y="714"/>
                  </a:lnTo>
                  <a:lnTo>
                    <a:pt x="328" y="714"/>
                  </a:lnTo>
                  <a:lnTo>
                    <a:pt x="531" y="0"/>
                  </a:lnTo>
                  <a:lnTo>
                    <a:pt x="514" y="0"/>
                  </a:lnTo>
                  <a:close/>
                  <a:moveTo>
                    <a:pt x="441" y="0"/>
                  </a:moveTo>
                  <a:lnTo>
                    <a:pt x="349" y="179"/>
                  </a:lnTo>
                  <a:lnTo>
                    <a:pt x="386" y="179"/>
                  </a:lnTo>
                  <a:lnTo>
                    <a:pt x="198" y="714"/>
                  </a:lnTo>
                  <a:lnTo>
                    <a:pt x="254" y="714"/>
                  </a:lnTo>
                  <a:lnTo>
                    <a:pt x="458" y="0"/>
                  </a:lnTo>
                  <a:lnTo>
                    <a:pt x="441" y="0"/>
                  </a:lnTo>
                  <a:close/>
                  <a:moveTo>
                    <a:pt x="367" y="0"/>
                  </a:moveTo>
                  <a:lnTo>
                    <a:pt x="276" y="179"/>
                  </a:lnTo>
                  <a:lnTo>
                    <a:pt x="313" y="179"/>
                  </a:lnTo>
                  <a:lnTo>
                    <a:pt x="124" y="714"/>
                  </a:lnTo>
                  <a:lnTo>
                    <a:pt x="181" y="714"/>
                  </a:lnTo>
                  <a:lnTo>
                    <a:pt x="384" y="0"/>
                  </a:lnTo>
                  <a:lnTo>
                    <a:pt x="367" y="0"/>
                  </a:lnTo>
                  <a:close/>
                  <a:moveTo>
                    <a:pt x="0" y="0"/>
                  </a:moveTo>
                  <a:lnTo>
                    <a:pt x="0" y="714"/>
                  </a:lnTo>
                  <a:lnTo>
                    <a:pt x="107" y="714"/>
                  </a:lnTo>
                  <a:lnTo>
                    <a:pt x="3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2738438" y="2805113"/>
              <a:ext cx="5497513" cy="1219200"/>
            </a:xfrm>
            <a:custGeom>
              <a:avLst/>
              <a:gdLst>
                <a:gd name="T0" fmla="*/ 1732 w 3463"/>
                <a:gd name="T1" fmla="*/ 388 h 768"/>
                <a:gd name="T2" fmla="*/ 1755 w 3463"/>
                <a:gd name="T3" fmla="*/ 370 h 768"/>
                <a:gd name="T4" fmla="*/ 1773 w 3463"/>
                <a:gd name="T5" fmla="*/ 351 h 768"/>
                <a:gd name="T6" fmla="*/ 1788 w 3463"/>
                <a:gd name="T7" fmla="*/ 331 h 768"/>
                <a:gd name="T8" fmla="*/ 1804 w 3463"/>
                <a:gd name="T9" fmla="*/ 302 h 768"/>
                <a:gd name="T10" fmla="*/ 1814 w 3463"/>
                <a:gd name="T11" fmla="*/ 274 h 768"/>
                <a:gd name="T12" fmla="*/ 1819 w 3463"/>
                <a:gd name="T13" fmla="*/ 245 h 768"/>
                <a:gd name="T14" fmla="*/ 1819 w 3463"/>
                <a:gd name="T15" fmla="*/ 208 h 768"/>
                <a:gd name="T16" fmla="*/ 1815 w 3463"/>
                <a:gd name="T17" fmla="*/ 182 h 768"/>
                <a:gd name="T18" fmla="*/ 1806 w 3463"/>
                <a:gd name="T19" fmla="*/ 154 h 768"/>
                <a:gd name="T20" fmla="*/ 1785 w 3463"/>
                <a:gd name="T21" fmla="*/ 116 h 768"/>
                <a:gd name="T22" fmla="*/ 1768 w 3463"/>
                <a:gd name="T23" fmla="*/ 94 h 768"/>
                <a:gd name="T24" fmla="*/ 1740 w 3463"/>
                <a:gd name="T25" fmla="*/ 69 h 768"/>
                <a:gd name="T26" fmla="*/ 1719 w 3463"/>
                <a:gd name="T27" fmla="*/ 56 h 768"/>
                <a:gd name="T28" fmla="*/ 1694 w 3463"/>
                <a:gd name="T29" fmla="*/ 45 h 768"/>
                <a:gd name="T30" fmla="*/ 1664 w 3463"/>
                <a:gd name="T31" fmla="*/ 35 h 768"/>
                <a:gd name="T32" fmla="*/ 1633 w 3463"/>
                <a:gd name="T33" fmla="*/ 31 h 768"/>
                <a:gd name="T34" fmla="*/ 1599 w 3463"/>
                <a:gd name="T35" fmla="*/ 29 h 768"/>
                <a:gd name="T36" fmla="*/ 1519 w 3463"/>
                <a:gd name="T37" fmla="*/ 743 h 768"/>
                <a:gd name="T38" fmla="*/ 1594 w 3463"/>
                <a:gd name="T39" fmla="*/ 74 h 768"/>
                <a:gd name="T40" fmla="*/ 1631 w 3463"/>
                <a:gd name="T41" fmla="*/ 77 h 768"/>
                <a:gd name="T42" fmla="*/ 1670 w 3463"/>
                <a:gd name="T43" fmla="*/ 86 h 768"/>
                <a:gd name="T44" fmla="*/ 1695 w 3463"/>
                <a:gd name="T45" fmla="*/ 98 h 768"/>
                <a:gd name="T46" fmla="*/ 1716 w 3463"/>
                <a:gd name="T47" fmla="*/ 112 h 768"/>
                <a:gd name="T48" fmla="*/ 1734 w 3463"/>
                <a:gd name="T49" fmla="*/ 130 h 768"/>
                <a:gd name="T50" fmla="*/ 1746 w 3463"/>
                <a:gd name="T51" fmla="*/ 146 h 768"/>
                <a:gd name="T52" fmla="*/ 1757 w 3463"/>
                <a:gd name="T53" fmla="*/ 166 h 768"/>
                <a:gd name="T54" fmla="*/ 1765 w 3463"/>
                <a:gd name="T55" fmla="*/ 189 h 768"/>
                <a:gd name="T56" fmla="*/ 1770 w 3463"/>
                <a:gd name="T57" fmla="*/ 225 h 768"/>
                <a:gd name="T58" fmla="*/ 1769 w 3463"/>
                <a:gd name="T59" fmla="*/ 250 h 768"/>
                <a:gd name="T60" fmla="*/ 1763 w 3463"/>
                <a:gd name="T61" fmla="*/ 275 h 768"/>
                <a:gd name="T62" fmla="*/ 1753 w 3463"/>
                <a:gd name="T63" fmla="*/ 297 h 768"/>
                <a:gd name="T64" fmla="*/ 1743 w 3463"/>
                <a:gd name="T65" fmla="*/ 314 h 768"/>
                <a:gd name="T66" fmla="*/ 1724 w 3463"/>
                <a:gd name="T67" fmla="*/ 336 h 768"/>
                <a:gd name="T68" fmla="*/ 1702 w 3463"/>
                <a:gd name="T69" fmla="*/ 354 h 768"/>
                <a:gd name="T70" fmla="*/ 1681 w 3463"/>
                <a:gd name="T71" fmla="*/ 364 h 768"/>
                <a:gd name="T72" fmla="*/ 1655 w 3463"/>
                <a:gd name="T73" fmla="*/ 373 h 768"/>
                <a:gd name="T74" fmla="*/ 1807 w 3463"/>
                <a:gd name="T75" fmla="*/ 743 h 768"/>
                <a:gd name="T76" fmla="*/ 1712 w 3463"/>
                <a:gd name="T77" fmla="*/ 402 h 768"/>
                <a:gd name="T78" fmla="*/ 54 w 3463"/>
                <a:gd name="T79" fmla="*/ 30 h 768"/>
                <a:gd name="T80" fmla="*/ 260 w 3463"/>
                <a:gd name="T81" fmla="*/ 30 h 768"/>
                <a:gd name="T82" fmla="*/ 468 w 3463"/>
                <a:gd name="T83" fmla="*/ 744 h 768"/>
                <a:gd name="T84" fmla="*/ 260 w 3463"/>
                <a:gd name="T85" fmla="*/ 30 h 768"/>
                <a:gd name="T86" fmla="*/ 2963 w 3463"/>
                <a:gd name="T87" fmla="*/ 26 h 768"/>
                <a:gd name="T88" fmla="*/ 2961 w 3463"/>
                <a:gd name="T89" fmla="*/ 742 h 768"/>
                <a:gd name="T90" fmla="*/ 2740 w 3463"/>
                <a:gd name="T91" fmla="*/ 381 h 768"/>
                <a:gd name="T92" fmla="*/ 2740 w 3463"/>
                <a:gd name="T93" fmla="*/ 341 h 768"/>
                <a:gd name="T94" fmla="*/ 3409 w 3463"/>
                <a:gd name="T95" fmla="*/ 26 h 768"/>
                <a:gd name="T96" fmla="*/ 3087 w 3463"/>
                <a:gd name="T97" fmla="*/ 26 h 768"/>
                <a:gd name="T98" fmla="*/ 3141 w 3463"/>
                <a:gd name="T99" fmla="*/ 82 h 768"/>
                <a:gd name="T100" fmla="*/ 2483 w 3463"/>
                <a:gd name="T101" fmla="*/ 26 h 768"/>
                <a:gd name="T102" fmla="*/ 2161 w 3463"/>
                <a:gd name="T103" fmla="*/ 26 h 768"/>
                <a:gd name="T104" fmla="*/ 2214 w 3463"/>
                <a:gd name="T105" fmla="*/ 82 h 768"/>
                <a:gd name="T106" fmla="*/ 2483 w 3463"/>
                <a:gd name="T107" fmla="*/ 26 h 768"/>
                <a:gd name="T108" fmla="*/ 2008 w 3463"/>
                <a:gd name="T109" fmla="*/ 28 h 768"/>
                <a:gd name="T110" fmla="*/ 1237 w 3463"/>
                <a:gd name="T111" fmla="*/ 0 h 768"/>
                <a:gd name="T112" fmla="*/ 1239 w 3463"/>
                <a:gd name="T113" fmla="*/ 168 h 768"/>
                <a:gd name="T114" fmla="*/ 1457 w 3463"/>
                <a:gd name="T115" fmla="*/ 742 h 768"/>
                <a:gd name="T116" fmla="*/ 743 w 3463"/>
                <a:gd name="T117" fmla="*/ 552 h 768"/>
                <a:gd name="T118" fmla="*/ 523 w 3463"/>
                <a:gd name="T119" fmla="*/ 744 h 768"/>
                <a:gd name="T120" fmla="*/ 744 w 3463"/>
                <a:gd name="T121" fmla="*/ 744 h 768"/>
                <a:gd name="T122" fmla="*/ 961 w 3463"/>
                <a:gd name="T123" fmla="*/ 743 h 768"/>
                <a:gd name="T124" fmla="*/ 743 w 3463"/>
                <a:gd name="T125" fmla="*/ 552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63" h="768">
                  <a:moveTo>
                    <a:pt x="1712" y="402"/>
                  </a:moveTo>
                  <a:lnTo>
                    <a:pt x="1722" y="395"/>
                  </a:lnTo>
                  <a:lnTo>
                    <a:pt x="1732" y="388"/>
                  </a:lnTo>
                  <a:lnTo>
                    <a:pt x="1742" y="380"/>
                  </a:lnTo>
                  <a:lnTo>
                    <a:pt x="1749" y="375"/>
                  </a:lnTo>
                  <a:lnTo>
                    <a:pt x="1755" y="370"/>
                  </a:lnTo>
                  <a:lnTo>
                    <a:pt x="1761" y="364"/>
                  </a:lnTo>
                  <a:lnTo>
                    <a:pt x="1767" y="358"/>
                  </a:lnTo>
                  <a:lnTo>
                    <a:pt x="1773" y="351"/>
                  </a:lnTo>
                  <a:lnTo>
                    <a:pt x="1778" y="345"/>
                  </a:lnTo>
                  <a:lnTo>
                    <a:pt x="1783" y="339"/>
                  </a:lnTo>
                  <a:lnTo>
                    <a:pt x="1788" y="331"/>
                  </a:lnTo>
                  <a:lnTo>
                    <a:pt x="1793" y="324"/>
                  </a:lnTo>
                  <a:lnTo>
                    <a:pt x="1797" y="317"/>
                  </a:lnTo>
                  <a:lnTo>
                    <a:pt x="1804" y="302"/>
                  </a:lnTo>
                  <a:lnTo>
                    <a:pt x="1809" y="292"/>
                  </a:lnTo>
                  <a:lnTo>
                    <a:pt x="1812" y="283"/>
                  </a:lnTo>
                  <a:lnTo>
                    <a:pt x="1814" y="274"/>
                  </a:lnTo>
                  <a:lnTo>
                    <a:pt x="1817" y="264"/>
                  </a:lnTo>
                  <a:lnTo>
                    <a:pt x="1819" y="254"/>
                  </a:lnTo>
                  <a:lnTo>
                    <a:pt x="1819" y="245"/>
                  </a:lnTo>
                  <a:lnTo>
                    <a:pt x="1820" y="236"/>
                  </a:lnTo>
                  <a:lnTo>
                    <a:pt x="1820" y="226"/>
                  </a:lnTo>
                  <a:lnTo>
                    <a:pt x="1819" y="208"/>
                  </a:lnTo>
                  <a:lnTo>
                    <a:pt x="1818" y="199"/>
                  </a:lnTo>
                  <a:lnTo>
                    <a:pt x="1817" y="190"/>
                  </a:lnTo>
                  <a:lnTo>
                    <a:pt x="1815" y="182"/>
                  </a:lnTo>
                  <a:lnTo>
                    <a:pt x="1814" y="176"/>
                  </a:lnTo>
                  <a:lnTo>
                    <a:pt x="1809" y="162"/>
                  </a:lnTo>
                  <a:lnTo>
                    <a:pt x="1806" y="154"/>
                  </a:lnTo>
                  <a:lnTo>
                    <a:pt x="1802" y="146"/>
                  </a:lnTo>
                  <a:lnTo>
                    <a:pt x="1794" y="132"/>
                  </a:lnTo>
                  <a:lnTo>
                    <a:pt x="1785" y="116"/>
                  </a:lnTo>
                  <a:lnTo>
                    <a:pt x="1780" y="108"/>
                  </a:lnTo>
                  <a:lnTo>
                    <a:pt x="1773" y="101"/>
                  </a:lnTo>
                  <a:lnTo>
                    <a:pt x="1768" y="94"/>
                  </a:lnTo>
                  <a:lnTo>
                    <a:pt x="1763" y="89"/>
                  </a:lnTo>
                  <a:lnTo>
                    <a:pt x="1751" y="79"/>
                  </a:lnTo>
                  <a:lnTo>
                    <a:pt x="1740" y="69"/>
                  </a:lnTo>
                  <a:lnTo>
                    <a:pt x="1734" y="65"/>
                  </a:lnTo>
                  <a:lnTo>
                    <a:pt x="1728" y="61"/>
                  </a:lnTo>
                  <a:lnTo>
                    <a:pt x="1719" y="56"/>
                  </a:lnTo>
                  <a:lnTo>
                    <a:pt x="1711" y="52"/>
                  </a:lnTo>
                  <a:lnTo>
                    <a:pt x="1703" y="48"/>
                  </a:lnTo>
                  <a:lnTo>
                    <a:pt x="1694" y="45"/>
                  </a:lnTo>
                  <a:lnTo>
                    <a:pt x="1679" y="39"/>
                  </a:lnTo>
                  <a:lnTo>
                    <a:pt x="1672" y="37"/>
                  </a:lnTo>
                  <a:lnTo>
                    <a:pt x="1664" y="35"/>
                  </a:lnTo>
                  <a:lnTo>
                    <a:pt x="1656" y="34"/>
                  </a:lnTo>
                  <a:lnTo>
                    <a:pt x="1649" y="32"/>
                  </a:lnTo>
                  <a:lnTo>
                    <a:pt x="1633" y="31"/>
                  </a:lnTo>
                  <a:lnTo>
                    <a:pt x="1624" y="30"/>
                  </a:lnTo>
                  <a:lnTo>
                    <a:pt x="1616" y="29"/>
                  </a:lnTo>
                  <a:lnTo>
                    <a:pt x="1599" y="29"/>
                  </a:lnTo>
                  <a:lnTo>
                    <a:pt x="1566" y="29"/>
                  </a:lnTo>
                  <a:lnTo>
                    <a:pt x="1519" y="29"/>
                  </a:lnTo>
                  <a:lnTo>
                    <a:pt x="1519" y="743"/>
                  </a:lnTo>
                  <a:lnTo>
                    <a:pt x="1571" y="743"/>
                  </a:lnTo>
                  <a:lnTo>
                    <a:pt x="1571" y="74"/>
                  </a:lnTo>
                  <a:lnTo>
                    <a:pt x="1594" y="74"/>
                  </a:lnTo>
                  <a:lnTo>
                    <a:pt x="1607" y="74"/>
                  </a:lnTo>
                  <a:lnTo>
                    <a:pt x="1620" y="75"/>
                  </a:lnTo>
                  <a:lnTo>
                    <a:pt x="1631" y="77"/>
                  </a:lnTo>
                  <a:lnTo>
                    <a:pt x="1643" y="78"/>
                  </a:lnTo>
                  <a:lnTo>
                    <a:pt x="1657" y="81"/>
                  </a:lnTo>
                  <a:lnTo>
                    <a:pt x="1670" y="86"/>
                  </a:lnTo>
                  <a:lnTo>
                    <a:pt x="1678" y="89"/>
                  </a:lnTo>
                  <a:lnTo>
                    <a:pt x="1687" y="93"/>
                  </a:lnTo>
                  <a:lnTo>
                    <a:pt x="1695" y="98"/>
                  </a:lnTo>
                  <a:lnTo>
                    <a:pt x="1702" y="102"/>
                  </a:lnTo>
                  <a:lnTo>
                    <a:pt x="1709" y="106"/>
                  </a:lnTo>
                  <a:lnTo>
                    <a:pt x="1716" y="112"/>
                  </a:lnTo>
                  <a:lnTo>
                    <a:pt x="1725" y="121"/>
                  </a:lnTo>
                  <a:lnTo>
                    <a:pt x="1729" y="125"/>
                  </a:lnTo>
                  <a:lnTo>
                    <a:pt x="1734" y="130"/>
                  </a:lnTo>
                  <a:lnTo>
                    <a:pt x="1739" y="136"/>
                  </a:lnTo>
                  <a:lnTo>
                    <a:pt x="1743" y="141"/>
                  </a:lnTo>
                  <a:lnTo>
                    <a:pt x="1746" y="146"/>
                  </a:lnTo>
                  <a:lnTo>
                    <a:pt x="1750" y="152"/>
                  </a:lnTo>
                  <a:lnTo>
                    <a:pt x="1754" y="160"/>
                  </a:lnTo>
                  <a:lnTo>
                    <a:pt x="1757" y="166"/>
                  </a:lnTo>
                  <a:lnTo>
                    <a:pt x="1760" y="173"/>
                  </a:lnTo>
                  <a:lnTo>
                    <a:pt x="1762" y="181"/>
                  </a:lnTo>
                  <a:lnTo>
                    <a:pt x="1765" y="189"/>
                  </a:lnTo>
                  <a:lnTo>
                    <a:pt x="1767" y="196"/>
                  </a:lnTo>
                  <a:lnTo>
                    <a:pt x="1769" y="213"/>
                  </a:lnTo>
                  <a:lnTo>
                    <a:pt x="1770" y="225"/>
                  </a:lnTo>
                  <a:lnTo>
                    <a:pt x="1770" y="230"/>
                  </a:lnTo>
                  <a:lnTo>
                    <a:pt x="1770" y="237"/>
                  </a:lnTo>
                  <a:lnTo>
                    <a:pt x="1769" y="250"/>
                  </a:lnTo>
                  <a:lnTo>
                    <a:pt x="1768" y="256"/>
                  </a:lnTo>
                  <a:lnTo>
                    <a:pt x="1766" y="262"/>
                  </a:lnTo>
                  <a:lnTo>
                    <a:pt x="1763" y="275"/>
                  </a:lnTo>
                  <a:lnTo>
                    <a:pt x="1758" y="288"/>
                  </a:lnTo>
                  <a:lnTo>
                    <a:pt x="1756" y="292"/>
                  </a:lnTo>
                  <a:lnTo>
                    <a:pt x="1753" y="297"/>
                  </a:lnTo>
                  <a:lnTo>
                    <a:pt x="1748" y="305"/>
                  </a:lnTo>
                  <a:lnTo>
                    <a:pt x="1745" y="310"/>
                  </a:lnTo>
                  <a:lnTo>
                    <a:pt x="1743" y="314"/>
                  </a:lnTo>
                  <a:lnTo>
                    <a:pt x="1736" y="323"/>
                  </a:lnTo>
                  <a:lnTo>
                    <a:pt x="1728" y="332"/>
                  </a:lnTo>
                  <a:lnTo>
                    <a:pt x="1724" y="336"/>
                  </a:lnTo>
                  <a:lnTo>
                    <a:pt x="1719" y="340"/>
                  </a:lnTo>
                  <a:lnTo>
                    <a:pt x="1711" y="347"/>
                  </a:lnTo>
                  <a:lnTo>
                    <a:pt x="1702" y="354"/>
                  </a:lnTo>
                  <a:lnTo>
                    <a:pt x="1697" y="357"/>
                  </a:lnTo>
                  <a:lnTo>
                    <a:pt x="1692" y="359"/>
                  </a:lnTo>
                  <a:lnTo>
                    <a:pt x="1681" y="364"/>
                  </a:lnTo>
                  <a:lnTo>
                    <a:pt x="1673" y="368"/>
                  </a:lnTo>
                  <a:lnTo>
                    <a:pt x="1664" y="370"/>
                  </a:lnTo>
                  <a:lnTo>
                    <a:pt x="1655" y="373"/>
                  </a:lnTo>
                  <a:lnTo>
                    <a:pt x="1649" y="374"/>
                  </a:lnTo>
                  <a:lnTo>
                    <a:pt x="1687" y="464"/>
                  </a:lnTo>
                  <a:lnTo>
                    <a:pt x="1807" y="743"/>
                  </a:lnTo>
                  <a:lnTo>
                    <a:pt x="1857" y="743"/>
                  </a:lnTo>
                  <a:lnTo>
                    <a:pt x="1740" y="469"/>
                  </a:lnTo>
                  <a:lnTo>
                    <a:pt x="1712" y="402"/>
                  </a:lnTo>
                  <a:close/>
                  <a:moveTo>
                    <a:pt x="0" y="744"/>
                  </a:moveTo>
                  <a:lnTo>
                    <a:pt x="54" y="744"/>
                  </a:lnTo>
                  <a:lnTo>
                    <a:pt x="54" y="30"/>
                  </a:lnTo>
                  <a:lnTo>
                    <a:pt x="0" y="30"/>
                  </a:lnTo>
                  <a:lnTo>
                    <a:pt x="0" y="744"/>
                  </a:lnTo>
                  <a:close/>
                  <a:moveTo>
                    <a:pt x="260" y="30"/>
                  </a:moveTo>
                  <a:lnTo>
                    <a:pt x="206" y="30"/>
                  </a:lnTo>
                  <a:lnTo>
                    <a:pt x="206" y="744"/>
                  </a:lnTo>
                  <a:lnTo>
                    <a:pt x="468" y="744"/>
                  </a:lnTo>
                  <a:lnTo>
                    <a:pt x="468" y="704"/>
                  </a:lnTo>
                  <a:lnTo>
                    <a:pt x="260" y="704"/>
                  </a:lnTo>
                  <a:lnTo>
                    <a:pt x="260" y="30"/>
                  </a:lnTo>
                  <a:close/>
                  <a:moveTo>
                    <a:pt x="2740" y="67"/>
                  </a:moveTo>
                  <a:lnTo>
                    <a:pt x="2963" y="67"/>
                  </a:lnTo>
                  <a:lnTo>
                    <a:pt x="2963" y="26"/>
                  </a:lnTo>
                  <a:lnTo>
                    <a:pt x="2686" y="26"/>
                  </a:lnTo>
                  <a:lnTo>
                    <a:pt x="2686" y="742"/>
                  </a:lnTo>
                  <a:lnTo>
                    <a:pt x="2961" y="742"/>
                  </a:lnTo>
                  <a:lnTo>
                    <a:pt x="2961" y="702"/>
                  </a:lnTo>
                  <a:lnTo>
                    <a:pt x="2740" y="702"/>
                  </a:lnTo>
                  <a:lnTo>
                    <a:pt x="2740" y="381"/>
                  </a:lnTo>
                  <a:lnTo>
                    <a:pt x="2964" y="381"/>
                  </a:lnTo>
                  <a:lnTo>
                    <a:pt x="2964" y="340"/>
                  </a:lnTo>
                  <a:lnTo>
                    <a:pt x="2740" y="341"/>
                  </a:lnTo>
                  <a:lnTo>
                    <a:pt x="2740" y="67"/>
                  </a:lnTo>
                  <a:close/>
                  <a:moveTo>
                    <a:pt x="3463" y="26"/>
                  </a:moveTo>
                  <a:lnTo>
                    <a:pt x="3409" y="26"/>
                  </a:lnTo>
                  <a:lnTo>
                    <a:pt x="3409" y="548"/>
                  </a:lnTo>
                  <a:lnTo>
                    <a:pt x="3167" y="26"/>
                  </a:lnTo>
                  <a:lnTo>
                    <a:pt x="3087" y="26"/>
                  </a:lnTo>
                  <a:lnTo>
                    <a:pt x="3087" y="742"/>
                  </a:lnTo>
                  <a:lnTo>
                    <a:pt x="3141" y="742"/>
                  </a:lnTo>
                  <a:lnTo>
                    <a:pt x="3141" y="82"/>
                  </a:lnTo>
                  <a:lnTo>
                    <a:pt x="3463" y="768"/>
                  </a:lnTo>
                  <a:lnTo>
                    <a:pt x="3463" y="26"/>
                  </a:lnTo>
                  <a:close/>
                  <a:moveTo>
                    <a:pt x="2483" y="26"/>
                  </a:moveTo>
                  <a:lnTo>
                    <a:pt x="2483" y="548"/>
                  </a:lnTo>
                  <a:lnTo>
                    <a:pt x="2241" y="26"/>
                  </a:lnTo>
                  <a:lnTo>
                    <a:pt x="2161" y="26"/>
                  </a:lnTo>
                  <a:lnTo>
                    <a:pt x="2161" y="742"/>
                  </a:lnTo>
                  <a:lnTo>
                    <a:pt x="2214" y="742"/>
                  </a:lnTo>
                  <a:lnTo>
                    <a:pt x="2214" y="82"/>
                  </a:lnTo>
                  <a:lnTo>
                    <a:pt x="2535" y="768"/>
                  </a:lnTo>
                  <a:lnTo>
                    <a:pt x="2535" y="26"/>
                  </a:lnTo>
                  <a:lnTo>
                    <a:pt x="2483" y="26"/>
                  </a:lnTo>
                  <a:close/>
                  <a:moveTo>
                    <a:pt x="1954" y="742"/>
                  </a:moveTo>
                  <a:lnTo>
                    <a:pt x="2008" y="742"/>
                  </a:lnTo>
                  <a:lnTo>
                    <a:pt x="2008" y="28"/>
                  </a:lnTo>
                  <a:lnTo>
                    <a:pt x="1954" y="28"/>
                  </a:lnTo>
                  <a:lnTo>
                    <a:pt x="1954" y="742"/>
                  </a:lnTo>
                  <a:close/>
                  <a:moveTo>
                    <a:pt x="1237" y="0"/>
                  </a:moveTo>
                  <a:lnTo>
                    <a:pt x="1023" y="744"/>
                  </a:lnTo>
                  <a:lnTo>
                    <a:pt x="1073" y="744"/>
                  </a:lnTo>
                  <a:lnTo>
                    <a:pt x="1239" y="168"/>
                  </a:lnTo>
                  <a:lnTo>
                    <a:pt x="1353" y="556"/>
                  </a:lnTo>
                  <a:lnTo>
                    <a:pt x="1407" y="742"/>
                  </a:lnTo>
                  <a:lnTo>
                    <a:pt x="1457" y="742"/>
                  </a:lnTo>
                  <a:lnTo>
                    <a:pt x="1274" y="115"/>
                  </a:lnTo>
                  <a:lnTo>
                    <a:pt x="1237" y="0"/>
                  </a:lnTo>
                  <a:close/>
                  <a:moveTo>
                    <a:pt x="743" y="552"/>
                  </a:moveTo>
                  <a:lnTo>
                    <a:pt x="607" y="30"/>
                  </a:lnTo>
                  <a:lnTo>
                    <a:pt x="522" y="30"/>
                  </a:lnTo>
                  <a:lnTo>
                    <a:pt x="523" y="744"/>
                  </a:lnTo>
                  <a:lnTo>
                    <a:pt x="574" y="744"/>
                  </a:lnTo>
                  <a:lnTo>
                    <a:pt x="573" y="96"/>
                  </a:lnTo>
                  <a:lnTo>
                    <a:pt x="744" y="744"/>
                  </a:lnTo>
                  <a:lnTo>
                    <a:pt x="910" y="97"/>
                  </a:lnTo>
                  <a:lnTo>
                    <a:pt x="910" y="743"/>
                  </a:lnTo>
                  <a:lnTo>
                    <a:pt x="961" y="743"/>
                  </a:lnTo>
                  <a:lnTo>
                    <a:pt x="961" y="30"/>
                  </a:lnTo>
                  <a:lnTo>
                    <a:pt x="876" y="30"/>
                  </a:lnTo>
                  <a:lnTo>
                    <a:pt x="743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736109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Addition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343">
              <a:alpha val="9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" name="Straight Connector 12"/>
          <p:cNvCxnSpPr/>
          <p:nvPr/>
        </p:nvCxnSpPr>
        <p:spPr>
          <a:xfrm>
            <a:off x="468313" y="3789040"/>
            <a:ext cx="4103687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764704"/>
            <a:ext cx="8207375" cy="3024336"/>
          </a:xfrm>
        </p:spPr>
        <p:txBody>
          <a:bodyPr/>
          <a:lstStyle>
            <a:lvl1pPr>
              <a:lnSpc>
                <a:spcPct val="80000"/>
              </a:lnSpc>
              <a:defRPr sz="8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3861048"/>
            <a:ext cx="8207375" cy="1152128"/>
          </a:xfrm>
        </p:spPr>
        <p:txBody>
          <a:bodyPr anchor="t" anchorCtr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Group 7"/>
          <p:cNvGrpSpPr/>
          <p:nvPr/>
        </p:nvGrpSpPr>
        <p:grpSpPr>
          <a:xfrm>
            <a:off x="6761541" y="6201850"/>
            <a:ext cx="2064679" cy="343739"/>
            <a:chOff x="912813" y="2805113"/>
            <a:chExt cx="7323138" cy="1219200"/>
          </a:xfrm>
        </p:grpSpPr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912813" y="2851150"/>
              <a:ext cx="1125538" cy="1133475"/>
            </a:xfrm>
            <a:custGeom>
              <a:avLst/>
              <a:gdLst>
                <a:gd name="T0" fmla="*/ 588 w 709"/>
                <a:gd name="T1" fmla="*/ 0 h 714"/>
                <a:gd name="T2" fmla="*/ 494 w 709"/>
                <a:gd name="T3" fmla="*/ 179 h 714"/>
                <a:gd name="T4" fmla="*/ 532 w 709"/>
                <a:gd name="T5" fmla="*/ 179 h 714"/>
                <a:gd name="T6" fmla="*/ 345 w 709"/>
                <a:gd name="T7" fmla="*/ 714 h 714"/>
                <a:gd name="T8" fmla="*/ 709 w 709"/>
                <a:gd name="T9" fmla="*/ 714 h 714"/>
                <a:gd name="T10" fmla="*/ 709 w 709"/>
                <a:gd name="T11" fmla="*/ 0 h 714"/>
                <a:gd name="T12" fmla="*/ 588 w 709"/>
                <a:gd name="T13" fmla="*/ 0 h 714"/>
                <a:gd name="T14" fmla="*/ 514 w 709"/>
                <a:gd name="T15" fmla="*/ 0 h 714"/>
                <a:gd name="T16" fmla="*/ 422 w 709"/>
                <a:gd name="T17" fmla="*/ 179 h 714"/>
                <a:gd name="T18" fmla="*/ 459 w 709"/>
                <a:gd name="T19" fmla="*/ 179 h 714"/>
                <a:gd name="T20" fmla="*/ 271 w 709"/>
                <a:gd name="T21" fmla="*/ 714 h 714"/>
                <a:gd name="T22" fmla="*/ 328 w 709"/>
                <a:gd name="T23" fmla="*/ 714 h 714"/>
                <a:gd name="T24" fmla="*/ 531 w 709"/>
                <a:gd name="T25" fmla="*/ 0 h 714"/>
                <a:gd name="T26" fmla="*/ 514 w 709"/>
                <a:gd name="T27" fmla="*/ 0 h 714"/>
                <a:gd name="T28" fmla="*/ 441 w 709"/>
                <a:gd name="T29" fmla="*/ 0 h 714"/>
                <a:gd name="T30" fmla="*/ 349 w 709"/>
                <a:gd name="T31" fmla="*/ 179 h 714"/>
                <a:gd name="T32" fmla="*/ 386 w 709"/>
                <a:gd name="T33" fmla="*/ 179 h 714"/>
                <a:gd name="T34" fmla="*/ 198 w 709"/>
                <a:gd name="T35" fmla="*/ 714 h 714"/>
                <a:gd name="T36" fmla="*/ 254 w 709"/>
                <a:gd name="T37" fmla="*/ 714 h 714"/>
                <a:gd name="T38" fmla="*/ 458 w 709"/>
                <a:gd name="T39" fmla="*/ 0 h 714"/>
                <a:gd name="T40" fmla="*/ 441 w 709"/>
                <a:gd name="T41" fmla="*/ 0 h 714"/>
                <a:gd name="T42" fmla="*/ 367 w 709"/>
                <a:gd name="T43" fmla="*/ 0 h 714"/>
                <a:gd name="T44" fmla="*/ 276 w 709"/>
                <a:gd name="T45" fmla="*/ 179 h 714"/>
                <a:gd name="T46" fmla="*/ 313 w 709"/>
                <a:gd name="T47" fmla="*/ 179 h 714"/>
                <a:gd name="T48" fmla="*/ 124 w 709"/>
                <a:gd name="T49" fmla="*/ 714 h 714"/>
                <a:gd name="T50" fmla="*/ 181 w 709"/>
                <a:gd name="T51" fmla="*/ 714 h 714"/>
                <a:gd name="T52" fmla="*/ 384 w 709"/>
                <a:gd name="T53" fmla="*/ 0 h 714"/>
                <a:gd name="T54" fmla="*/ 367 w 709"/>
                <a:gd name="T55" fmla="*/ 0 h 714"/>
                <a:gd name="T56" fmla="*/ 0 w 709"/>
                <a:gd name="T57" fmla="*/ 0 h 714"/>
                <a:gd name="T58" fmla="*/ 0 w 709"/>
                <a:gd name="T59" fmla="*/ 714 h 714"/>
                <a:gd name="T60" fmla="*/ 107 w 709"/>
                <a:gd name="T61" fmla="*/ 714 h 714"/>
                <a:gd name="T62" fmla="*/ 310 w 709"/>
                <a:gd name="T63" fmla="*/ 0 h 714"/>
                <a:gd name="T64" fmla="*/ 0 w 709"/>
                <a:gd name="T6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09" h="714">
                  <a:moveTo>
                    <a:pt x="588" y="0"/>
                  </a:moveTo>
                  <a:lnTo>
                    <a:pt x="494" y="179"/>
                  </a:lnTo>
                  <a:lnTo>
                    <a:pt x="532" y="179"/>
                  </a:lnTo>
                  <a:lnTo>
                    <a:pt x="345" y="714"/>
                  </a:lnTo>
                  <a:lnTo>
                    <a:pt x="709" y="714"/>
                  </a:lnTo>
                  <a:lnTo>
                    <a:pt x="709" y="0"/>
                  </a:lnTo>
                  <a:lnTo>
                    <a:pt x="588" y="0"/>
                  </a:lnTo>
                  <a:close/>
                  <a:moveTo>
                    <a:pt x="514" y="0"/>
                  </a:moveTo>
                  <a:lnTo>
                    <a:pt x="422" y="179"/>
                  </a:lnTo>
                  <a:lnTo>
                    <a:pt x="459" y="179"/>
                  </a:lnTo>
                  <a:lnTo>
                    <a:pt x="271" y="714"/>
                  </a:lnTo>
                  <a:lnTo>
                    <a:pt x="328" y="714"/>
                  </a:lnTo>
                  <a:lnTo>
                    <a:pt x="531" y="0"/>
                  </a:lnTo>
                  <a:lnTo>
                    <a:pt x="514" y="0"/>
                  </a:lnTo>
                  <a:close/>
                  <a:moveTo>
                    <a:pt x="441" y="0"/>
                  </a:moveTo>
                  <a:lnTo>
                    <a:pt x="349" y="179"/>
                  </a:lnTo>
                  <a:lnTo>
                    <a:pt x="386" y="179"/>
                  </a:lnTo>
                  <a:lnTo>
                    <a:pt x="198" y="714"/>
                  </a:lnTo>
                  <a:lnTo>
                    <a:pt x="254" y="714"/>
                  </a:lnTo>
                  <a:lnTo>
                    <a:pt x="458" y="0"/>
                  </a:lnTo>
                  <a:lnTo>
                    <a:pt x="441" y="0"/>
                  </a:lnTo>
                  <a:close/>
                  <a:moveTo>
                    <a:pt x="367" y="0"/>
                  </a:moveTo>
                  <a:lnTo>
                    <a:pt x="276" y="179"/>
                  </a:lnTo>
                  <a:lnTo>
                    <a:pt x="313" y="179"/>
                  </a:lnTo>
                  <a:lnTo>
                    <a:pt x="124" y="714"/>
                  </a:lnTo>
                  <a:lnTo>
                    <a:pt x="181" y="714"/>
                  </a:lnTo>
                  <a:lnTo>
                    <a:pt x="384" y="0"/>
                  </a:lnTo>
                  <a:lnTo>
                    <a:pt x="367" y="0"/>
                  </a:lnTo>
                  <a:close/>
                  <a:moveTo>
                    <a:pt x="0" y="0"/>
                  </a:moveTo>
                  <a:lnTo>
                    <a:pt x="0" y="714"/>
                  </a:lnTo>
                  <a:lnTo>
                    <a:pt x="107" y="714"/>
                  </a:lnTo>
                  <a:lnTo>
                    <a:pt x="3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2738438" y="2805113"/>
              <a:ext cx="5497513" cy="1219200"/>
            </a:xfrm>
            <a:custGeom>
              <a:avLst/>
              <a:gdLst>
                <a:gd name="T0" fmla="*/ 1732 w 3463"/>
                <a:gd name="T1" fmla="*/ 388 h 768"/>
                <a:gd name="T2" fmla="*/ 1755 w 3463"/>
                <a:gd name="T3" fmla="*/ 370 h 768"/>
                <a:gd name="T4" fmla="*/ 1773 w 3463"/>
                <a:gd name="T5" fmla="*/ 351 h 768"/>
                <a:gd name="T6" fmla="*/ 1788 w 3463"/>
                <a:gd name="T7" fmla="*/ 331 h 768"/>
                <a:gd name="T8" fmla="*/ 1804 w 3463"/>
                <a:gd name="T9" fmla="*/ 302 h 768"/>
                <a:gd name="T10" fmla="*/ 1814 w 3463"/>
                <a:gd name="T11" fmla="*/ 274 h 768"/>
                <a:gd name="T12" fmla="*/ 1819 w 3463"/>
                <a:gd name="T13" fmla="*/ 245 h 768"/>
                <a:gd name="T14" fmla="*/ 1819 w 3463"/>
                <a:gd name="T15" fmla="*/ 208 h 768"/>
                <a:gd name="T16" fmla="*/ 1815 w 3463"/>
                <a:gd name="T17" fmla="*/ 182 h 768"/>
                <a:gd name="T18" fmla="*/ 1806 w 3463"/>
                <a:gd name="T19" fmla="*/ 154 h 768"/>
                <a:gd name="T20" fmla="*/ 1785 w 3463"/>
                <a:gd name="T21" fmla="*/ 116 h 768"/>
                <a:gd name="T22" fmla="*/ 1768 w 3463"/>
                <a:gd name="T23" fmla="*/ 94 h 768"/>
                <a:gd name="T24" fmla="*/ 1740 w 3463"/>
                <a:gd name="T25" fmla="*/ 69 h 768"/>
                <a:gd name="T26" fmla="*/ 1719 w 3463"/>
                <a:gd name="T27" fmla="*/ 56 h 768"/>
                <a:gd name="T28" fmla="*/ 1694 w 3463"/>
                <a:gd name="T29" fmla="*/ 45 h 768"/>
                <a:gd name="T30" fmla="*/ 1664 w 3463"/>
                <a:gd name="T31" fmla="*/ 35 h 768"/>
                <a:gd name="T32" fmla="*/ 1633 w 3463"/>
                <a:gd name="T33" fmla="*/ 31 h 768"/>
                <a:gd name="T34" fmla="*/ 1599 w 3463"/>
                <a:gd name="T35" fmla="*/ 29 h 768"/>
                <a:gd name="T36" fmla="*/ 1519 w 3463"/>
                <a:gd name="T37" fmla="*/ 743 h 768"/>
                <a:gd name="T38" fmla="*/ 1594 w 3463"/>
                <a:gd name="T39" fmla="*/ 74 h 768"/>
                <a:gd name="T40" fmla="*/ 1631 w 3463"/>
                <a:gd name="T41" fmla="*/ 77 h 768"/>
                <a:gd name="T42" fmla="*/ 1670 w 3463"/>
                <a:gd name="T43" fmla="*/ 86 h 768"/>
                <a:gd name="T44" fmla="*/ 1695 w 3463"/>
                <a:gd name="T45" fmla="*/ 98 h 768"/>
                <a:gd name="T46" fmla="*/ 1716 w 3463"/>
                <a:gd name="T47" fmla="*/ 112 h 768"/>
                <a:gd name="T48" fmla="*/ 1734 w 3463"/>
                <a:gd name="T49" fmla="*/ 130 h 768"/>
                <a:gd name="T50" fmla="*/ 1746 w 3463"/>
                <a:gd name="T51" fmla="*/ 146 h 768"/>
                <a:gd name="T52" fmla="*/ 1757 w 3463"/>
                <a:gd name="T53" fmla="*/ 166 h 768"/>
                <a:gd name="T54" fmla="*/ 1765 w 3463"/>
                <a:gd name="T55" fmla="*/ 189 h 768"/>
                <a:gd name="T56" fmla="*/ 1770 w 3463"/>
                <a:gd name="T57" fmla="*/ 225 h 768"/>
                <a:gd name="T58" fmla="*/ 1769 w 3463"/>
                <a:gd name="T59" fmla="*/ 250 h 768"/>
                <a:gd name="T60" fmla="*/ 1763 w 3463"/>
                <a:gd name="T61" fmla="*/ 275 h 768"/>
                <a:gd name="T62" fmla="*/ 1753 w 3463"/>
                <a:gd name="T63" fmla="*/ 297 h 768"/>
                <a:gd name="T64" fmla="*/ 1743 w 3463"/>
                <a:gd name="T65" fmla="*/ 314 h 768"/>
                <a:gd name="T66" fmla="*/ 1724 w 3463"/>
                <a:gd name="T67" fmla="*/ 336 h 768"/>
                <a:gd name="T68" fmla="*/ 1702 w 3463"/>
                <a:gd name="T69" fmla="*/ 354 h 768"/>
                <a:gd name="T70" fmla="*/ 1681 w 3463"/>
                <a:gd name="T71" fmla="*/ 364 h 768"/>
                <a:gd name="T72" fmla="*/ 1655 w 3463"/>
                <a:gd name="T73" fmla="*/ 373 h 768"/>
                <a:gd name="T74" fmla="*/ 1807 w 3463"/>
                <a:gd name="T75" fmla="*/ 743 h 768"/>
                <a:gd name="T76" fmla="*/ 1712 w 3463"/>
                <a:gd name="T77" fmla="*/ 402 h 768"/>
                <a:gd name="T78" fmla="*/ 54 w 3463"/>
                <a:gd name="T79" fmla="*/ 30 h 768"/>
                <a:gd name="T80" fmla="*/ 260 w 3463"/>
                <a:gd name="T81" fmla="*/ 30 h 768"/>
                <a:gd name="T82" fmla="*/ 468 w 3463"/>
                <a:gd name="T83" fmla="*/ 744 h 768"/>
                <a:gd name="T84" fmla="*/ 260 w 3463"/>
                <a:gd name="T85" fmla="*/ 30 h 768"/>
                <a:gd name="T86" fmla="*/ 2963 w 3463"/>
                <a:gd name="T87" fmla="*/ 26 h 768"/>
                <a:gd name="T88" fmla="*/ 2961 w 3463"/>
                <a:gd name="T89" fmla="*/ 742 h 768"/>
                <a:gd name="T90" fmla="*/ 2740 w 3463"/>
                <a:gd name="T91" fmla="*/ 381 h 768"/>
                <a:gd name="T92" fmla="*/ 2740 w 3463"/>
                <a:gd name="T93" fmla="*/ 341 h 768"/>
                <a:gd name="T94" fmla="*/ 3409 w 3463"/>
                <a:gd name="T95" fmla="*/ 26 h 768"/>
                <a:gd name="T96" fmla="*/ 3087 w 3463"/>
                <a:gd name="T97" fmla="*/ 26 h 768"/>
                <a:gd name="T98" fmla="*/ 3141 w 3463"/>
                <a:gd name="T99" fmla="*/ 82 h 768"/>
                <a:gd name="T100" fmla="*/ 2483 w 3463"/>
                <a:gd name="T101" fmla="*/ 26 h 768"/>
                <a:gd name="T102" fmla="*/ 2161 w 3463"/>
                <a:gd name="T103" fmla="*/ 26 h 768"/>
                <a:gd name="T104" fmla="*/ 2214 w 3463"/>
                <a:gd name="T105" fmla="*/ 82 h 768"/>
                <a:gd name="T106" fmla="*/ 2483 w 3463"/>
                <a:gd name="T107" fmla="*/ 26 h 768"/>
                <a:gd name="T108" fmla="*/ 2008 w 3463"/>
                <a:gd name="T109" fmla="*/ 28 h 768"/>
                <a:gd name="T110" fmla="*/ 1237 w 3463"/>
                <a:gd name="T111" fmla="*/ 0 h 768"/>
                <a:gd name="T112" fmla="*/ 1239 w 3463"/>
                <a:gd name="T113" fmla="*/ 168 h 768"/>
                <a:gd name="T114" fmla="*/ 1457 w 3463"/>
                <a:gd name="T115" fmla="*/ 742 h 768"/>
                <a:gd name="T116" fmla="*/ 743 w 3463"/>
                <a:gd name="T117" fmla="*/ 552 h 768"/>
                <a:gd name="T118" fmla="*/ 523 w 3463"/>
                <a:gd name="T119" fmla="*/ 744 h 768"/>
                <a:gd name="T120" fmla="*/ 744 w 3463"/>
                <a:gd name="T121" fmla="*/ 744 h 768"/>
                <a:gd name="T122" fmla="*/ 961 w 3463"/>
                <a:gd name="T123" fmla="*/ 743 h 768"/>
                <a:gd name="T124" fmla="*/ 743 w 3463"/>
                <a:gd name="T125" fmla="*/ 552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63" h="768">
                  <a:moveTo>
                    <a:pt x="1712" y="402"/>
                  </a:moveTo>
                  <a:lnTo>
                    <a:pt x="1722" y="395"/>
                  </a:lnTo>
                  <a:lnTo>
                    <a:pt x="1732" y="388"/>
                  </a:lnTo>
                  <a:lnTo>
                    <a:pt x="1742" y="380"/>
                  </a:lnTo>
                  <a:lnTo>
                    <a:pt x="1749" y="375"/>
                  </a:lnTo>
                  <a:lnTo>
                    <a:pt x="1755" y="370"/>
                  </a:lnTo>
                  <a:lnTo>
                    <a:pt x="1761" y="364"/>
                  </a:lnTo>
                  <a:lnTo>
                    <a:pt x="1767" y="358"/>
                  </a:lnTo>
                  <a:lnTo>
                    <a:pt x="1773" y="351"/>
                  </a:lnTo>
                  <a:lnTo>
                    <a:pt x="1778" y="345"/>
                  </a:lnTo>
                  <a:lnTo>
                    <a:pt x="1783" y="339"/>
                  </a:lnTo>
                  <a:lnTo>
                    <a:pt x="1788" y="331"/>
                  </a:lnTo>
                  <a:lnTo>
                    <a:pt x="1793" y="324"/>
                  </a:lnTo>
                  <a:lnTo>
                    <a:pt x="1797" y="317"/>
                  </a:lnTo>
                  <a:lnTo>
                    <a:pt x="1804" y="302"/>
                  </a:lnTo>
                  <a:lnTo>
                    <a:pt x="1809" y="292"/>
                  </a:lnTo>
                  <a:lnTo>
                    <a:pt x="1812" y="283"/>
                  </a:lnTo>
                  <a:lnTo>
                    <a:pt x="1814" y="274"/>
                  </a:lnTo>
                  <a:lnTo>
                    <a:pt x="1817" y="264"/>
                  </a:lnTo>
                  <a:lnTo>
                    <a:pt x="1819" y="254"/>
                  </a:lnTo>
                  <a:lnTo>
                    <a:pt x="1819" y="245"/>
                  </a:lnTo>
                  <a:lnTo>
                    <a:pt x="1820" y="236"/>
                  </a:lnTo>
                  <a:lnTo>
                    <a:pt x="1820" y="226"/>
                  </a:lnTo>
                  <a:lnTo>
                    <a:pt x="1819" y="208"/>
                  </a:lnTo>
                  <a:lnTo>
                    <a:pt x="1818" y="199"/>
                  </a:lnTo>
                  <a:lnTo>
                    <a:pt x="1817" y="190"/>
                  </a:lnTo>
                  <a:lnTo>
                    <a:pt x="1815" y="182"/>
                  </a:lnTo>
                  <a:lnTo>
                    <a:pt x="1814" y="176"/>
                  </a:lnTo>
                  <a:lnTo>
                    <a:pt x="1809" y="162"/>
                  </a:lnTo>
                  <a:lnTo>
                    <a:pt x="1806" y="154"/>
                  </a:lnTo>
                  <a:lnTo>
                    <a:pt x="1802" y="146"/>
                  </a:lnTo>
                  <a:lnTo>
                    <a:pt x="1794" y="132"/>
                  </a:lnTo>
                  <a:lnTo>
                    <a:pt x="1785" y="116"/>
                  </a:lnTo>
                  <a:lnTo>
                    <a:pt x="1780" y="108"/>
                  </a:lnTo>
                  <a:lnTo>
                    <a:pt x="1773" y="101"/>
                  </a:lnTo>
                  <a:lnTo>
                    <a:pt x="1768" y="94"/>
                  </a:lnTo>
                  <a:lnTo>
                    <a:pt x="1763" y="89"/>
                  </a:lnTo>
                  <a:lnTo>
                    <a:pt x="1751" y="79"/>
                  </a:lnTo>
                  <a:lnTo>
                    <a:pt x="1740" y="69"/>
                  </a:lnTo>
                  <a:lnTo>
                    <a:pt x="1734" y="65"/>
                  </a:lnTo>
                  <a:lnTo>
                    <a:pt x="1728" y="61"/>
                  </a:lnTo>
                  <a:lnTo>
                    <a:pt x="1719" y="56"/>
                  </a:lnTo>
                  <a:lnTo>
                    <a:pt x="1711" y="52"/>
                  </a:lnTo>
                  <a:lnTo>
                    <a:pt x="1703" y="48"/>
                  </a:lnTo>
                  <a:lnTo>
                    <a:pt x="1694" y="45"/>
                  </a:lnTo>
                  <a:lnTo>
                    <a:pt x="1679" y="39"/>
                  </a:lnTo>
                  <a:lnTo>
                    <a:pt x="1672" y="37"/>
                  </a:lnTo>
                  <a:lnTo>
                    <a:pt x="1664" y="35"/>
                  </a:lnTo>
                  <a:lnTo>
                    <a:pt x="1656" y="34"/>
                  </a:lnTo>
                  <a:lnTo>
                    <a:pt x="1649" y="32"/>
                  </a:lnTo>
                  <a:lnTo>
                    <a:pt x="1633" y="31"/>
                  </a:lnTo>
                  <a:lnTo>
                    <a:pt x="1624" y="30"/>
                  </a:lnTo>
                  <a:lnTo>
                    <a:pt x="1616" y="29"/>
                  </a:lnTo>
                  <a:lnTo>
                    <a:pt x="1599" y="29"/>
                  </a:lnTo>
                  <a:lnTo>
                    <a:pt x="1566" y="29"/>
                  </a:lnTo>
                  <a:lnTo>
                    <a:pt x="1519" y="29"/>
                  </a:lnTo>
                  <a:lnTo>
                    <a:pt x="1519" y="743"/>
                  </a:lnTo>
                  <a:lnTo>
                    <a:pt x="1571" y="743"/>
                  </a:lnTo>
                  <a:lnTo>
                    <a:pt x="1571" y="74"/>
                  </a:lnTo>
                  <a:lnTo>
                    <a:pt x="1594" y="74"/>
                  </a:lnTo>
                  <a:lnTo>
                    <a:pt x="1607" y="74"/>
                  </a:lnTo>
                  <a:lnTo>
                    <a:pt x="1620" y="75"/>
                  </a:lnTo>
                  <a:lnTo>
                    <a:pt x="1631" y="77"/>
                  </a:lnTo>
                  <a:lnTo>
                    <a:pt x="1643" y="78"/>
                  </a:lnTo>
                  <a:lnTo>
                    <a:pt x="1657" y="81"/>
                  </a:lnTo>
                  <a:lnTo>
                    <a:pt x="1670" y="86"/>
                  </a:lnTo>
                  <a:lnTo>
                    <a:pt x="1678" y="89"/>
                  </a:lnTo>
                  <a:lnTo>
                    <a:pt x="1687" y="93"/>
                  </a:lnTo>
                  <a:lnTo>
                    <a:pt x="1695" y="98"/>
                  </a:lnTo>
                  <a:lnTo>
                    <a:pt x="1702" y="102"/>
                  </a:lnTo>
                  <a:lnTo>
                    <a:pt x="1709" y="106"/>
                  </a:lnTo>
                  <a:lnTo>
                    <a:pt x="1716" y="112"/>
                  </a:lnTo>
                  <a:lnTo>
                    <a:pt x="1725" y="121"/>
                  </a:lnTo>
                  <a:lnTo>
                    <a:pt x="1729" y="125"/>
                  </a:lnTo>
                  <a:lnTo>
                    <a:pt x="1734" y="130"/>
                  </a:lnTo>
                  <a:lnTo>
                    <a:pt x="1739" y="136"/>
                  </a:lnTo>
                  <a:lnTo>
                    <a:pt x="1743" y="141"/>
                  </a:lnTo>
                  <a:lnTo>
                    <a:pt x="1746" y="146"/>
                  </a:lnTo>
                  <a:lnTo>
                    <a:pt x="1750" y="152"/>
                  </a:lnTo>
                  <a:lnTo>
                    <a:pt x="1754" y="160"/>
                  </a:lnTo>
                  <a:lnTo>
                    <a:pt x="1757" y="166"/>
                  </a:lnTo>
                  <a:lnTo>
                    <a:pt x="1760" y="173"/>
                  </a:lnTo>
                  <a:lnTo>
                    <a:pt x="1762" y="181"/>
                  </a:lnTo>
                  <a:lnTo>
                    <a:pt x="1765" y="189"/>
                  </a:lnTo>
                  <a:lnTo>
                    <a:pt x="1767" y="196"/>
                  </a:lnTo>
                  <a:lnTo>
                    <a:pt x="1769" y="213"/>
                  </a:lnTo>
                  <a:lnTo>
                    <a:pt x="1770" y="225"/>
                  </a:lnTo>
                  <a:lnTo>
                    <a:pt x="1770" y="230"/>
                  </a:lnTo>
                  <a:lnTo>
                    <a:pt x="1770" y="237"/>
                  </a:lnTo>
                  <a:lnTo>
                    <a:pt x="1769" y="250"/>
                  </a:lnTo>
                  <a:lnTo>
                    <a:pt x="1768" y="256"/>
                  </a:lnTo>
                  <a:lnTo>
                    <a:pt x="1766" y="262"/>
                  </a:lnTo>
                  <a:lnTo>
                    <a:pt x="1763" y="275"/>
                  </a:lnTo>
                  <a:lnTo>
                    <a:pt x="1758" y="288"/>
                  </a:lnTo>
                  <a:lnTo>
                    <a:pt x="1756" y="292"/>
                  </a:lnTo>
                  <a:lnTo>
                    <a:pt x="1753" y="297"/>
                  </a:lnTo>
                  <a:lnTo>
                    <a:pt x="1748" y="305"/>
                  </a:lnTo>
                  <a:lnTo>
                    <a:pt x="1745" y="310"/>
                  </a:lnTo>
                  <a:lnTo>
                    <a:pt x="1743" y="314"/>
                  </a:lnTo>
                  <a:lnTo>
                    <a:pt x="1736" y="323"/>
                  </a:lnTo>
                  <a:lnTo>
                    <a:pt x="1728" y="332"/>
                  </a:lnTo>
                  <a:lnTo>
                    <a:pt x="1724" y="336"/>
                  </a:lnTo>
                  <a:lnTo>
                    <a:pt x="1719" y="340"/>
                  </a:lnTo>
                  <a:lnTo>
                    <a:pt x="1711" y="347"/>
                  </a:lnTo>
                  <a:lnTo>
                    <a:pt x="1702" y="354"/>
                  </a:lnTo>
                  <a:lnTo>
                    <a:pt x="1697" y="357"/>
                  </a:lnTo>
                  <a:lnTo>
                    <a:pt x="1692" y="359"/>
                  </a:lnTo>
                  <a:lnTo>
                    <a:pt x="1681" y="364"/>
                  </a:lnTo>
                  <a:lnTo>
                    <a:pt x="1673" y="368"/>
                  </a:lnTo>
                  <a:lnTo>
                    <a:pt x="1664" y="370"/>
                  </a:lnTo>
                  <a:lnTo>
                    <a:pt x="1655" y="373"/>
                  </a:lnTo>
                  <a:lnTo>
                    <a:pt x="1649" y="374"/>
                  </a:lnTo>
                  <a:lnTo>
                    <a:pt x="1687" y="464"/>
                  </a:lnTo>
                  <a:lnTo>
                    <a:pt x="1807" y="743"/>
                  </a:lnTo>
                  <a:lnTo>
                    <a:pt x="1857" y="743"/>
                  </a:lnTo>
                  <a:lnTo>
                    <a:pt x="1740" y="469"/>
                  </a:lnTo>
                  <a:lnTo>
                    <a:pt x="1712" y="402"/>
                  </a:lnTo>
                  <a:close/>
                  <a:moveTo>
                    <a:pt x="0" y="744"/>
                  </a:moveTo>
                  <a:lnTo>
                    <a:pt x="54" y="744"/>
                  </a:lnTo>
                  <a:lnTo>
                    <a:pt x="54" y="30"/>
                  </a:lnTo>
                  <a:lnTo>
                    <a:pt x="0" y="30"/>
                  </a:lnTo>
                  <a:lnTo>
                    <a:pt x="0" y="744"/>
                  </a:lnTo>
                  <a:close/>
                  <a:moveTo>
                    <a:pt x="260" y="30"/>
                  </a:moveTo>
                  <a:lnTo>
                    <a:pt x="206" y="30"/>
                  </a:lnTo>
                  <a:lnTo>
                    <a:pt x="206" y="744"/>
                  </a:lnTo>
                  <a:lnTo>
                    <a:pt x="468" y="744"/>
                  </a:lnTo>
                  <a:lnTo>
                    <a:pt x="468" y="704"/>
                  </a:lnTo>
                  <a:lnTo>
                    <a:pt x="260" y="704"/>
                  </a:lnTo>
                  <a:lnTo>
                    <a:pt x="260" y="30"/>
                  </a:lnTo>
                  <a:close/>
                  <a:moveTo>
                    <a:pt x="2740" y="67"/>
                  </a:moveTo>
                  <a:lnTo>
                    <a:pt x="2963" y="67"/>
                  </a:lnTo>
                  <a:lnTo>
                    <a:pt x="2963" y="26"/>
                  </a:lnTo>
                  <a:lnTo>
                    <a:pt x="2686" y="26"/>
                  </a:lnTo>
                  <a:lnTo>
                    <a:pt x="2686" y="742"/>
                  </a:lnTo>
                  <a:lnTo>
                    <a:pt x="2961" y="742"/>
                  </a:lnTo>
                  <a:lnTo>
                    <a:pt x="2961" y="702"/>
                  </a:lnTo>
                  <a:lnTo>
                    <a:pt x="2740" y="702"/>
                  </a:lnTo>
                  <a:lnTo>
                    <a:pt x="2740" y="381"/>
                  </a:lnTo>
                  <a:lnTo>
                    <a:pt x="2964" y="381"/>
                  </a:lnTo>
                  <a:lnTo>
                    <a:pt x="2964" y="340"/>
                  </a:lnTo>
                  <a:lnTo>
                    <a:pt x="2740" y="341"/>
                  </a:lnTo>
                  <a:lnTo>
                    <a:pt x="2740" y="67"/>
                  </a:lnTo>
                  <a:close/>
                  <a:moveTo>
                    <a:pt x="3463" y="26"/>
                  </a:moveTo>
                  <a:lnTo>
                    <a:pt x="3409" y="26"/>
                  </a:lnTo>
                  <a:lnTo>
                    <a:pt x="3409" y="548"/>
                  </a:lnTo>
                  <a:lnTo>
                    <a:pt x="3167" y="26"/>
                  </a:lnTo>
                  <a:lnTo>
                    <a:pt x="3087" y="26"/>
                  </a:lnTo>
                  <a:lnTo>
                    <a:pt x="3087" y="742"/>
                  </a:lnTo>
                  <a:lnTo>
                    <a:pt x="3141" y="742"/>
                  </a:lnTo>
                  <a:lnTo>
                    <a:pt x="3141" y="82"/>
                  </a:lnTo>
                  <a:lnTo>
                    <a:pt x="3463" y="768"/>
                  </a:lnTo>
                  <a:lnTo>
                    <a:pt x="3463" y="26"/>
                  </a:lnTo>
                  <a:close/>
                  <a:moveTo>
                    <a:pt x="2483" y="26"/>
                  </a:moveTo>
                  <a:lnTo>
                    <a:pt x="2483" y="548"/>
                  </a:lnTo>
                  <a:lnTo>
                    <a:pt x="2241" y="26"/>
                  </a:lnTo>
                  <a:lnTo>
                    <a:pt x="2161" y="26"/>
                  </a:lnTo>
                  <a:lnTo>
                    <a:pt x="2161" y="742"/>
                  </a:lnTo>
                  <a:lnTo>
                    <a:pt x="2214" y="742"/>
                  </a:lnTo>
                  <a:lnTo>
                    <a:pt x="2214" y="82"/>
                  </a:lnTo>
                  <a:lnTo>
                    <a:pt x="2535" y="768"/>
                  </a:lnTo>
                  <a:lnTo>
                    <a:pt x="2535" y="26"/>
                  </a:lnTo>
                  <a:lnTo>
                    <a:pt x="2483" y="26"/>
                  </a:lnTo>
                  <a:close/>
                  <a:moveTo>
                    <a:pt x="1954" y="742"/>
                  </a:moveTo>
                  <a:lnTo>
                    <a:pt x="2008" y="742"/>
                  </a:lnTo>
                  <a:lnTo>
                    <a:pt x="2008" y="28"/>
                  </a:lnTo>
                  <a:lnTo>
                    <a:pt x="1954" y="28"/>
                  </a:lnTo>
                  <a:lnTo>
                    <a:pt x="1954" y="742"/>
                  </a:lnTo>
                  <a:close/>
                  <a:moveTo>
                    <a:pt x="1237" y="0"/>
                  </a:moveTo>
                  <a:lnTo>
                    <a:pt x="1023" y="744"/>
                  </a:lnTo>
                  <a:lnTo>
                    <a:pt x="1073" y="744"/>
                  </a:lnTo>
                  <a:lnTo>
                    <a:pt x="1239" y="168"/>
                  </a:lnTo>
                  <a:lnTo>
                    <a:pt x="1353" y="556"/>
                  </a:lnTo>
                  <a:lnTo>
                    <a:pt x="1407" y="742"/>
                  </a:lnTo>
                  <a:lnTo>
                    <a:pt x="1457" y="742"/>
                  </a:lnTo>
                  <a:lnTo>
                    <a:pt x="1274" y="115"/>
                  </a:lnTo>
                  <a:lnTo>
                    <a:pt x="1237" y="0"/>
                  </a:lnTo>
                  <a:close/>
                  <a:moveTo>
                    <a:pt x="743" y="552"/>
                  </a:moveTo>
                  <a:lnTo>
                    <a:pt x="607" y="30"/>
                  </a:lnTo>
                  <a:lnTo>
                    <a:pt x="522" y="30"/>
                  </a:lnTo>
                  <a:lnTo>
                    <a:pt x="523" y="744"/>
                  </a:lnTo>
                  <a:lnTo>
                    <a:pt x="574" y="744"/>
                  </a:lnTo>
                  <a:lnTo>
                    <a:pt x="573" y="96"/>
                  </a:lnTo>
                  <a:lnTo>
                    <a:pt x="744" y="744"/>
                  </a:lnTo>
                  <a:lnTo>
                    <a:pt x="910" y="97"/>
                  </a:lnTo>
                  <a:lnTo>
                    <a:pt x="910" y="743"/>
                  </a:lnTo>
                  <a:lnTo>
                    <a:pt x="961" y="743"/>
                  </a:lnTo>
                  <a:lnTo>
                    <a:pt x="961" y="30"/>
                  </a:lnTo>
                  <a:lnTo>
                    <a:pt x="876" y="30"/>
                  </a:lnTo>
                  <a:lnTo>
                    <a:pt x="743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15242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peci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3238"/>
            <a:ext cx="3970784" cy="2591866"/>
          </a:xfrm>
        </p:spPr>
        <p:txBody>
          <a:bodyPr/>
          <a:lstStyle>
            <a:lvl1pPr algn="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773238"/>
            <a:ext cx="3970784" cy="259186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1844824"/>
            <a:ext cx="0" cy="2448272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504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926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926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363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3237"/>
            <a:ext cx="4040188" cy="431801"/>
          </a:xfrm>
        </p:spPr>
        <p:txBody>
          <a:bodyPr anchor="b"/>
          <a:lstStyle>
            <a:lvl1pPr marL="0" indent="0">
              <a:buNone/>
              <a:defRPr sz="2400" b="0" cap="none" spc="0" baseline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5038"/>
            <a:ext cx="4040188" cy="396081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3237"/>
            <a:ext cx="4041775" cy="431801"/>
          </a:xfrm>
        </p:spPr>
        <p:txBody>
          <a:bodyPr anchor="b"/>
          <a:lstStyle>
            <a:lvl1pPr marL="0" indent="0">
              <a:buNone/>
              <a:defRPr sz="2400" b="0" cap="none" spc="0" baseline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5038"/>
            <a:ext cx="4041775" cy="396081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4044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4663"/>
            <a:ext cx="8229600" cy="1224137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3238"/>
            <a:ext cx="8229600" cy="4392612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9592" y="6525344"/>
            <a:ext cx="1512168" cy="196131"/>
          </a:xfrm>
          <a:prstGeom prst="rect">
            <a:avLst/>
          </a:prstGeom>
        </p:spPr>
        <p:txBody>
          <a:bodyPr vert="horz" lIns="36000" tIns="36000" rIns="36000" bIns="36000" rtlCol="0" anchor="b" anchorCtr="0"/>
          <a:lstStyle>
            <a:lvl1pPr algn="l">
              <a:defRPr sz="800">
                <a:solidFill>
                  <a:schemeClr val="accent1"/>
                </a:solidFill>
                <a:latin typeface="+mj-lt"/>
              </a:defRPr>
            </a:lvl1pPr>
          </a:lstStyle>
          <a:p>
            <a:fld id="{CF8C81DD-8302-48A4-A5F1-8D79001F062B}" type="datetimeFigureOut">
              <a:rPr lang="fi-FI" smtClean="0"/>
              <a:t>10.2.2016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59" y="6525344"/>
            <a:ext cx="3744565" cy="196131"/>
          </a:xfrm>
          <a:prstGeom prst="rect">
            <a:avLst/>
          </a:prstGeom>
        </p:spPr>
        <p:txBody>
          <a:bodyPr vert="horz" lIns="36000" tIns="36000" rIns="36000" bIns="36000" rtlCol="0" anchor="b" anchorCtr="0"/>
          <a:lstStyle>
            <a:lvl1pPr algn="l">
              <a:defRPr sz="8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6018" y="6525344"/>
            <a:ext cx="443574" cy="196131"/>
          </a:xfrm>
          <a:prstGeom prst="rect">
            <a:avLst/>
          </a:prstGeom>
        </p:spPr>
        <p:txBody>
          <a:bodyPr vert="horz" lIns="36000" tIns="36000" rIns="36000" bIns="36000" rtlCol="0" anchor="b" anchorCtr="0"/>
          <a:lstStyle>
            <a:lvl1pPr algn="l">
              <a:defRPr sz="800">
                <a:solidFill>
                  <a:schemeClr val="accent1"/>
                </a:solidFill>
                <a:latin typeface="+mj-lt"/>
              </a:defRPr>
            </a:lvl1pPr>
          </a:lstStyle>
          <a:p>
            <a:fld id="{6BC17D6B-0695-4072-B84F-E646A61C3EF1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/>
          <p:cNvGrpSpPr/>
          <p:nvPr/>
        </p:nvGrpSpPr>
        <p:grpSpPr>
          <a:xfrm>
            <a:off x="7437879" y="6366575"/>
            <a:ext cx="1382593" cy="491425"/>
            <a:chOff x="-212725" y="1728788"/>
            <a:chExt cx="9575800" cy="3403600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-212725" y="1728788"/>
              <a:ext cx="9575800" cy="3403600"/>
            </a:xfrm>
            <a:prstGeom prst="rect">
              <a:avLst/>
            </a:prstGeom>
            <a:solidFill>
              <a:srgbClr val="0027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912813" y="2851150"/>
              <a:ext cx="1125538" cy="1133475"/>
            </a:xfrm>
            <a:custGeom>
              <a:avLst/>
              <a:gdLst>
                <a:gd name="T0" fmla="*/ 588 w 709"/>
                <a:gd name="T1" fmla="*/ 0 h 714"/>
                <a:gd name="T2" fmla="*/ 494 w 709"/>
                <a:gd name="T3" fmla="*/ 179 h 714"/>
                <a:gd name="T4" fmla="*/ 532 w 709"/>
                <a:gd name="T5" fmla="*/ 179 h 714"/>
                <a:gd name="T6" fmla="*/ 345 w 709"/>
                <a:gd name="T7" fmla="*/ 714 h 714"/>
                <a:gd name="T8" fmla="*/ 709 w 709"/>
                <a:gd name="T9" fmla="*/ 714 h 714"/>
                <a:gd name="T10" fmla="*/ 709 w 709"/>
                <a:gd name="T11" fmla="*/ 0 h 714"/>
                <a:gd name="T12" fmla="*/ 588 w 709"/>
                <a:gd name="T13" fmla="*/ 0 h 714"/>
                <a:gd name="T14" fmla="*/ 514 w 709"/>
                <a:gd name="T15" fmla="*/ 0 h 714"/>
                <a:gd name="T16" fmla="*/ 422 w 709"/>
                <a:gd name="T17" fmla="*/ 179 h 714"/>
                <a:gd name="T18" fmla="*/ 459 w 709"/>
                <a:gd name="T19" fmla="*/ 179 h 714"/>
                <a:gd name="T20" fmla="*/ 271 w 709"/>
                <a:gd name="T21" fmla="*/ 714 h 714"/>
                <a:gd name="T22" fmla="*/ 328 w 709"/>
                <a:gd name="T23" fmla="*/ 714 h 714"/>
                <a:gd name="T24" fmla="*/ 531 w 709"/>
                <a:gd name="T25" fmla="*/ 0 h 714"/>
                <a:gd name="T26" fmla="*/ 514 w 709"/>
                <a:gd name="T27" fmla="*/ 0 h 714"/>
                <a:gd name="T28" fmla="*/ 441 w 709"/>
                <a:gd name="T29" fmla="*/ 0 h 714"/>
                <a:gd name="T30" fmla="*/ 349 w 709"/>
                <a:gd name="T31" fmla="*/ 179 h 714"/>
                <a:gd name="T32" fmla="*/ 386 w 709"/>
                <a:gd name="T33" fmla="*/ 179 h 714"/>
                <a:gd name="T34" fmla="*/ 198 w 709"/>
                <a:gd name="T35" fmla="*/ 714 h 714"/>
                <a:gd name="T36" fmla="*/ 254 w 709"/>
                <a:gd name="T37" fmla="*/ 714 h 714"/>
                <a:gd name="T38" fmla="*/ 458 w 709"/>
                <a:gd name="T39" fmla="*/ 0 h 714"/>
                <a:gd name="T40" fmla="*/ 441 w 709"/>
                <a:gd name="T41" fmla="*/ 0 h 714"/>
                <a:gd name="T42" fmla="*/ 367 w 709"/>
                <a:gd name="T43" fmla="*/ 0 h 714"/>
                <a:gd name="T44" fmla="*/ 276 w 709"/>
                <a:gd name="T45" fmla="*/ 179 h 714"/>
                <a:gd name="T46" fmla="*/ 313 w 709"/>
                <a:gd name="T47" fmla="*/ 179 h 714"/>
                <a:gd name="T48" fmla="*/ 124 w 709"/>
                <a:gd name="T49" fmla="*/ 714 h 714"/>
                <a:gd name="T50" fmla="*/ 181 w 709"/>
                <a:gd name="T51" fmla="*/ 714 h 714"/>
                <a:gd name="T52" fmla="*/ 384 w 709"/>
                <a:gd name="T53" fmla="*/ 0 h 714"/>
                <a:gd name="T54" fmla="*/ 367 w 709"/>
                <a:gd name="T55" fmla="*/ 0 h 714"/>
                <a:gd name="T56" fmla="*/ 0 w 709"/>
                <a:gd name="T57" fmla="*/ 0 h 714"/>
                <a:gd name="T58" fmla="*/ 0 w 709"/>
                <a:gd name="T59" fmla="*/ 714 h 714"/>
                <a:gd name="T60" fmla="*/ 107 w 709"/>
                <a:gd name="T61" fmla="*/ 714 h 714"/>
                <a:gd name="T62" fmla="*/ 310 w 709"/>
                <a:gd name="T63" fmla="*/ 0 h 714"/>
                <a:gd name="T64" fmla="*/ 0 w 709"/>
                <a:gd name="T65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09" h="714">
                  <a:moveTo>
                    <a:pt x="588" y="0"/>
                  </a:moveTo>
                  <a:lnTo>
                    <a:pt x="494" y="179"/>
                  </a:lnTo>
                  <a:lnTo>
                    <a:pt x="532" y="179"/>
                  </a:lnTo>
                  <a:lnTo>
                    <a:pt x="345" y="714"/>
                  </a:lnTo>
                  <a:lnTo>
                    <a:pt x="709" y="714"/>
                  </a:lnTo>
                  <a:lnTo>
                    <a:pt x="709" y="0"/>
                  </a:lnTo>
                  <a:lnTo>
                    <a:pt x="588" y="0"/>
                  </a:lnTo>
                  <a:close/>
                  <a:moveTo>
                    <a:pt x="514" y="0"/>
                  </a:moveTo>
                  <a:lnTo>
                    <a:pt x="422" y="179"/>
                  </a:lnTo>
                  <a:lnTo>
                    <a:pt x="459" y="179"/>
                  </a:lnTo>
                  <a:lnTo>
                    <a:pt x="271" y="714"/>
                  </a:lnTo>
                  <a:lnTo>
                    <a:pt x="328" y="714"/>
                  </a:lnTo>
                  <a:lnTo>
                    <a:pt x="531" y="0"/>
                  </a:lnTo>
                  <a:lnTo>
                    <a:pt x="514" y="0"/>
                  </a:lnTo>
                  <a:close/>
                  <a:moveTo>
                    <a:pt x="441" y="0"/>
                  </a:moveTo>
                  <a:lnTo>
                    <a:pt x="349" y="179"/>
                  </a:lnTo>
                  <a:lnTo>
                    <a:pt x="386" y="179"/>
                  </a:lnTo>
                  <a:lnTo>
                    <a:pt x="198" y="714"/>
                  </a:lnTo>
                  <a:lnTo>
                    <a:pt x="254" y="714"/>
                  </a:lnTo>
                  <a:lnTo>
                    <a:pt x="458" y="0"/>
                  </a:lnTo>
                  <a:lnTo>
                    <a:pt x="441" y="0"/>
                  </a:lnTo>
                  <a:close/>
                  <a:moveTo>
                    <a:pt x="367" y="0"/>
                  </a:moveTo>
                  <a:lnTo>
                    <a:pt x="276" y="179"/>
                  </a:lnTo>
                  <a:lnTo>
                    <a:pt x="313" y="179"/>
                  </a:lnTo>
                  <a:lnTo>
                    <a:pt x="124" y="714"/>
                  </a:lnTo>
                  <a:lnTo>
                    <a:pt x="181" y="714"/>
                  </a:lnTo>
                  <a:lnTo>
                    <a:pt x="384" y="0"/>
                  </a:lnTo>
                  <a:lnTo>
                    <a:pt x="367" y="0"/>
                  </a:lnTo>
                  <a:close/>
                  <a:moveTo>
                    <a:pt x="0" y="0"/>
                  </a:moveTo>
                  <a:lnTo>
                    <a:pt x="0" y="714"/>
                  </a:lnTo>
                  <a:lnTo>
                    <a:pt x="107" y="714"/>
                  </a:lnTo>
                  <a:lnTo>
                    <a:pt x="3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2738438" y="2805113"/>
              <a:ext cx="5497513" cy="1219200"/>
            </a:xfrm>
            <a:custGeom>
              <a:avLst/>
              <a:gdLst>
                <a:gd name="T0" fmla="*/ 1732 w 3463"/>
                <a:gd name="T1" fmla="*/ 388 h 768"/>
                <a:gd name="T2" fmla="*/ 1755 w 3463"/>
                <a:gd name="T3" fmla="*/ 370 h 768"/>
                <a:gd name="T4" fmla="*/ 1773 w 3463"/>
                <a:gd name="T5" fmla="*/ 351 h 768"/>
                <a:gd name="T6" fmla="*/ 1788 w 3463"/>
                <a:gd name="T7" fmla="*/ 331 h 768"/>
                <a:gd name="T8" fmla="*/ 1804 w 3463"/>
                <a:gd name="T9" fmla="*/ 302 h 768"/>
                <a:gd name="T10" fmla="*/ 1814 w 3463"/>
                <a:gd name="T11" fmla="*/ 274 h 768"/>
                <a:gd name="T12" fmla="*/ 1819 w 3463"/>
                <a:gd name="T13" fmla="*/ 245 h 768"/>
                <a:gd name="T14" fmla="*/ 1819 w 3463"/>
                <a:gd name="T15" fmla="*/ 208 h 768"/>
                <a:gd name="T16" fmla="*/ 1815 w 3463"/>
                <a:gd name="T17" fmla="*/ 182 h 768"/>
                <a:gd name="T18" fmla="*/ 1806 w 3463"/>
                <a:gd name="T19" fmla="*/ 154 h 768"/>
                <a:gd name="T20" fmla="*/ 1785 w 3463"/>
                <a:gd name="T21" fmla="*/ 116 h 768"/>
                <a:gd name="T22" fmla="*/ 1768 w 3463"/>
                <a:gd name="T23" fmla="*/ 94 h 768"/>
                <a:gd name="T24" fmla="*/ 1740 w 3463"/>
                <a:gd name="T25" fmla="*/ 69 h 768"/>
                <a:gd name="T26" fmla="*/ 1719 w 3463"/>
                <a:gd name="T27" fmla="*/ 56 h 768"/>
                <a:gd name="T28" fmla="*/ 1694 w 3463"/>
                <a:gd name="T29" fmla="*/ 45 h 768"/>
                <a:gd name="T30" fmla="*/ 1664 w 3463"/>
                <a:gd name="T31" fmla="*/ 35 h 768"/>
                <a:gd name="T32" fmla="*/ 1633 w 3463"/>
                <a:gd name="T33" fmla="*/ 31 h 768"/>
                <a:gd name="T34" fmla="*/ 1599 w 3463"/>
                <a:gd name="T35" fmla="*/ 29 h 768"/>
                <a:gd name="T36" fmla="*/ 1519 w 3463"/>
                <a:gd name="T37" fmla="*/ 743 h 768"/>
                <a:gd name="T38" fmla="*/ 1594 w 3463"/>
                <a:gd name="T39" fmla="*/ 74 h 768"/>
                <a:gd name="T40" fmla="*/ 1631 w 3463"/>
                <a:gd name="T41" fmla="*/ 77 h 768"/>
                <a:gd name="T42" fmla="*/ 1670 w 3463"/>
                <a:gd name="T43" fmla="*/ 86 h 768"/>
                <a:gd name="T44" fmla="*/ 1695 w 3463"/>
                <a:gd name="T45" fmla="*/ 98 h 768"/>
                <a:gd name="T46" fmla="*/ 1716 w 3463"/>
                <a:gd name="T47" fmla="*/ 112 h 768"/>
                <a:gd name="T48" fmla="*/ 1734 w 3463"/>
                <a:gd name="T49" fmla="*/ 130 h 768"/>
                <a:gd name="T50" fmla="*/ 1746 w 3463"/>
                <a:gd name="T51" fmla="*/ 146 h 768"/>
                <a:gd name="T52" fmla="*/ 1757 w 3463"/>
                <a:gd name="T53" fmla="*/ 166 h 768"/>
                <a:gd name="T54" fmla="*/ 1765 w 3463"/>
                <a:gd name="T55" fmla="*/ 189 h 768"/>
                <a:gd name="T56" fmla="*/ 1770 w 3463"/>
                <a:gd name="T57" fmla="*/ 225 h 768"/>
                <a:gd name="T58" fmla="*/ 1769 w 3463"/>
                <a:gd name="T59" fmla="*/ 250 h 768"/>
                <a:gd name="T60" fmla="*/ 1763 w 3463"/>
                <a:gd name="T61" fmla="*/ 275 h 768"/>
                <a:gd name="T62" fmla="*/ 1753 w 3463"/>
                <a:gd name="T63" fmla="*/ 297 h 768"/>
                <a:gd name="T64" fmla="*/ 1743 w 3463"/>
                <a:gd name="T65" fmla="*/ 314 h 768"/>
                <a:gd name="T66" fmla="*/ 1724 w 3463"/>
                <a:gd name="T67" fmla="*/ 336 h 768"/>
                <a:gd name="T68" fmla="*/ 1702 w 3463"/>
                <a:gd name="T69" fmla="*/ 354 h 768"/>
                <a:gd name="T70" fmla="*/ 1681 w 3463"/>
                <a:gd name="T71" fmla="*/ 364 h 768"/>
                <a:gd name="T72" fmla="*/ 1655 w 3463"/>
                <a:gd name="T73" fmla="*/ 373 h 768"/>
                <a:gd name="T74" fmla="*/ 1807 w 3463"/>
                <a:gd name="T75" fmla="*/ 743 h 768"/>
                <a:gd name="T76" fmla="*/ 1712 w 3463"/>
                <a:gd name="T77" fmla="*/ 402 h 768"/>
                <a:gd name="T78" fmla="*/ 54 w 3463"/>
                <a:gd name="T79" fmla="*/ 30 h 768"/>
                <a:gd name="T80" fmla="*/ 260 w 3463"/>
                <a:gd name="T81" fmla="*/ 30 h 768"/>
                <a:gd name="T82" fmla="*/ 468 w 3463"/>
                <a:gd name="T83" fmla="*/ 744 h 768"/>
                <a:gd name="T84" fmla="*/ 260 w 3463"/>
                <a:gd name="T85" fmla="*/ 30 h 768"/>
                <a:gd name="T86" fmla="*/ 2963 w 3463"/>
                <a:gd name="T87" fmla="*/ 26 h 768"/>
                <a:gd name="T88" fmla="*/ 2961 w 3463"/>
                <a:gd name="T89" fmla="*/ 742 h 768"/>
                <a:gd name="T90" fmla="*/ 2740 w 3463"/>
                <a:gd name="T91" fmla="*/ 381 h 768"/>
                <a:gd name="T92" fmla="*/ 2740 w 3463"/>
                <a:gd name="T93" fmla="*/ 341 h 768"/>
                <a:gd name="T94" fmla="*/ 3409 w 3463"/>
                <a:gd name="T95" fmla="*/ 26 h 768"/>
                <a:gd name="T96" fmla="*/ 3087 w 3463"/>
                <a:gd name="T97" fmla="*/ 26 h 768"/>
                <a:gd name="T98" fmla="*/ 3141 w 3463"/>
                <a:gd name="T99" fmla="*/ 82 h 768"/>
                <a:gd name="T100" fmla="*/ 2483 w 3463"/>
                <a:gd name="T101" fmla="*/ 26 h 768"/>
                <a:gd name="T102" fmla="*/ 2161 w 3463"/>
                <a:gd name="T103" fmla="*/ 26 h 768"/>
                <a:gd name="T104" fmla="*/ 2214 w 3463"/>
                <a:gd name="T105" fmla="*/ 82 h 768"/>
                <a:gd name="T106" fmla="*/ 2483 w 3463"/>
                <a:gd name="T107" fmla="*/ 26 h 768"/>
                <a:gd name="T108" fmla="*/ 2008 w 3463"/>
                <a:gd name="T109" fmla="*/ 28 h 768"/>
                <a:gd name="T110" fmla="*/ 1237 w 3463"/>
                <a:gd name="T111" fmla="*/ 0 h 768"/>
                <a:gd name="T112" fmla="*/ 1239 w 3463"/>
                <a:gd name="T113" fmla="*/ 168 h 768"/>
                <a:gd name="T114" fmla="*/ 1457 w 3463"/>
                <a:gd name="T115" fmla="*/ 742 h 768"/>
                <a:gd name="T116" fmla="*/ 743 w 3463"/>
                <a:gd name="T117" fmla="*/ 552 h 768"/>
                <a:gd name="T118" fmla="*/ 523 w 3463"/>
                <a:gd name="T119" fmla="*/ 744 h 768"/>
                <a:gd name="T120" fmla="*/ 744 w 3463"/>
                <a:gd name="T121" fmla="*/ 744 h 768"/>
                <a:gd name="T122" fmla="*/ 961 w 3463"/>
                <a:gd name="T123" fmla="*/ 743 h 768"/>
                <a:gd name="T124" fmla="*/ 743 w 3463"/>
                <a:gd name="T125" fmla="*/ 552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63" h="768">
                  <a:moveTo>
                    <a:pt x="1712" y="402"/>
                  </a:moveTo>
                  <a:lnTo>
                    <a:pt x="1722" y="395"/>
                  </a:lnTo>
                  <a:lnTo>
                    <a:pt x="1732" y="388"/>
                  </a:lnTo>
                  <a:lnTo>
                    <a:pt x="1742" y="380"/>
                  </a:lnTo>
                  <a:lnTo>
                    <a:pt x="1749" y="375"/>
                  </a:lnTo>
                  <a:lnTo>
                    <a:pt x="1755" y="370"/>
                  </a:lnTo>
                  <a:lnTo>
                    <a:pt x="1761" y="364"/>
                  </a:lnTo>
                  <a:lnTo>
                    <a:pt x="1767" y="358"/>
                  </a:lnTo>
                  <a:lnTo>
                    <a:pt x="1773" y="351"/>
                  </a:lnTo>
                  <a:lnTo>
                    <a:pt x="1778" y="345"/>
                  </a:lnTo>
                  <a:lnTo>
                    <a:pt x="1783" y="339"/>
                  </a:lnTo>
                  <a:lnTo>
                    <a:pt x="1788" y="331"/>
                  </a:lnTo>
                  <a:lnTo>
                    <a:pt x="1793" y="324"/>
                  </a:lnTo>
                  <a:lnTo>
                    <a:pt x="1797" y="317"/>
                  </a:lnTo>
                  <a:lnTo>
                    <a:pt x="1804" y="302"/>
                  </a:lnTo>
                  <a:lnTo>
                    <a:pt x="1809" y="292"/>
                  </a:lnTo>
                  <a:lnTo>
                    <a:pt x="1812" y="283"/>
                  </a:lnTo>
                  <a:lnTo>
                    <a:pt x="1814" y="274"/>
                  </a:lnTo>
                  <a:lnTo>
                    <a:pt x="1817" y="264"/>
                  </a:lnTo>
                  <a:lnTo>
                    <a:pt x="1819" y="254"/>
                  </a:lnTo>
                  <a:lnTo>
                    <a:pt x="1819" y="245"/>
                  </a:lnTo>
                  <a:lnTo>
                    <a:pt x="1820" y="236"/>
                  </a:lnTo>
                  <a:lnTo>
                    <a:pt x="1820" y="226"/>
                  </a:lnTo>
                  <a:lnTo>
                    <a:pt x="1819" y="208"/>
                  </a:lnTo>
                  <a:lnTo>
                    <a:pt x="1818" y="199"/>
                  </a:lnTo>
                  <a:lnTo>
                    <a:pt x="1817" y="190"/>
                  </a:lnTo>
                  <a:lnTo>
                    <a:pt x="1815" y="182"/>
                  </a:lnTo>
                  <a:lnTo>
                    <a:pt x="1814" y="176"/>
                  </a:lnTo>
                  <a:lnTo>
                    <a:pt x="1809" y="162"/>
                  </a:lnTo>
                  <a:lnTo>
                    <a:pt x="1806" y="154"/>
                  </a:lnTo>
                  <a:lnTo>
                    <a:pt x="1802" y="146"/>
                  </a:lnTo>
                  <a:lnTo>
                    <a:pt x="1794" y="132"/>
                  </a:lnTo>
                  <a:lnTo>
                    <a:pt x="1785" y="116"/>
                  </a:lnTo>
                  <a:lnTo>
                    <a:pt x="1780" y="108"/>
                  </a:lnTo>
                  <a:lnTo>
                    <a:pt x="1773" y="101"/>
                  </a:lnTo>
                  <a:lnTo>
                    <a:pt x="1768" y="94"/>
                  </a:lnTo>
                  <a:lnTo>
                    <a:pt x="1763" y="89"/>
                  </a:lnTo>
                  <a:lnTo>
                    <a:pt x="1751" y="79"/>
                  </a:lnTo>
                  <a:lnTo>
                    <a:pt x="1740" y="69"/>
                  </a:lnTo>
                  <a:lnTo>
                    <a:pt x="1734" y="65"/>
                  </a:lnTo>
                  <a:lnTo>
                    <a:pt x="1728" y="61"/>
                  </a:lnTo>
                  <a:lnTo>
                    <a:pt x="1719" y="56"/>
                  </a:lnTo>
                  <a:lnTo>
                    <a:pt x="1711" y="52"/>
                  </a:lnTo>
                  <a:lnTo>
                    <a:pt x="1703" y="48"/>
                  </a:lnTo>
                  <a:lnTo>
                    <a:pt x="1694" y="45"/>
                  </a:lnTo>
                  <a:lnTo>
                    <a:pt x="1679" y="39"/>
                  </a:lnTo>
                  <a:lnTo>
                    <a:pt x="1672" y="37"/>
                  </a:lnTo>
                  <a:lnTo>
                    <a:pt x="1664" y="35"/>
                  </a:lnTo>
                  <a:lnTo>
                    <a:pt x="1656" y="34"/>
                  </a:lnTo>
                  <a:lnTo>
                    <a:pt x="1649" y="32"/>
                  </a:lnTo>
                  <a:lnTo>
                    <a:pt x="1633" y="31"/>
                  </a:lnTo>
                  <a:lnTo>
                    <a:pt x="1624" y="30"/>
                  </a:lnTo>
                  <a:lnTo>
                    <a:pt x="1616" y="29"/>
                  </a:lnTo>
                  <a:lnTo>
                    <a:pt x="1599" y="29"/>
                  </a:lnTo>
                  <a:lnTo>
                    <a:pt x="1566" y="29"/>
                  </a:lnTo>
                  <a:lnTo>
                    <a:pt x="1519" y="29"/>
                  </a:lnTo>
                  <a:lnTo>
                    <a:pt x="1519" y="743"/>
                  </a:lnTo>
                  <a:lnTo>
                    <a:pt x="1571" y="743"/>
                  </a:lnTo>
                  <a:lnTo>
                    <a:pt x="1571" y="74"/>
                  </a:lnTo>
                  <a:lnTo>
                    <a:pt x="1594" y="74"/>
                  </a:lnTo>
                  <a:lnTo>
                    <a:pt x="1607" y="74"/>
                  </a:lnTo>
                  <a:lnTo>
                    <a:pt x="1620" y="75"/>
                  </a:lnTo>
                  <a:lnTo>
                    <a:pt x="1631" y="77"/>
                  </a:lnTo>
                  <a:lnTo>
                    <a:pt x="1643" y="78"/>
                  </a:lnTo>
                  <a:lnTo>
                    <a:pt x="1657" y="81"/>
                  </a:lnTo>
                  <a:lnTo>
                    <a:pt x="1670" y="86"/>
                  </a:lnTo>
                  <a:lnTo>
                    <a:pt x="1678" y="89"/>
                  </a:lnTo>
                  <a:lnTo>
                    <a:pt x="1687" y="93"/>
                  </a:lnTo>
                  <a:lnTo>
                    <a:pt x="1695" y="98"/>
                  </a:lnTo>
                  <a:lnTo>
                    <a:pt x="1702" y="102"/>
                  </a:lnTo>
                  <a:lnTo>
                    <a:pt x="1709" y="106"/>
                  </a:lnTo>
                  <a:lnTo>
                    <a:pt x="1716" y="112"/>
                  </a:lnTo>
                  <a:lnTo>
                    <a:pt x="1725" y="121"/>
                  </a:lnTo>
                  <a:lnTo>
                    <a:pt x="1729" y="125"/>
                  </a:lnTo>
                  <a:lnTo>
                    <a:pt x="1734" y="130"/>
                  </a:lnTo>
                  <a:lnTo>
                    <a:pt x="1739" y="136"/>
                  </a:lnTo>
                  <a:lnTo>
                    <a:pt x="1743" y="141"/>
                  </a:lnTo>
                  <a:lnTo>
                    <a:pt x="1746" y="146"/>
                  </a:lnTo>
                  <a:lnTo>
                    <a:pt x="1750" y="152"/>
                  </a:lnTo>
                  <a:lnTo>
                    <a:pt x="1754" y="160"/>
                  </a:lnTo>
                  <a:lnTo>
                    <a:pt x="1757" y="166"/>
                  </a:lnTo>
                  <a:lnTo>
                    <a:pt x="1760" y="173"/>
                  </a:lnTo>
                  <a:lnTo>
                    <a:pt x="1762" y="181"/>
                  </a:lnTo>
                  <a:lnTo>
                    <a:pt x="1765" y="189"/>
                  </a:lnTo>
                  <a:lnTo>
                    <a:pt x="1767" y="196"/>
                  </a:lnTo>
                  <a:lnTo>
                    <a:pt x="1769" y="213"/>
                  </a:lnTo>
                  <a:lnTo>
                    <a:pt x="1770" y="225"/>
                  </a:lnTo>
                  <a:lnTo>
                    <a:pt x="1770" y="230"/>
                  </a:lnTo>
                  <a:lnTo>
                    <a:pt x="1770" y="237"/>
                  </a:lnTo>
                  <a:lnTo>
                    <a:pt x="1769" y="250"/>
                  </a:lnTo>
                  <a:lnTo>
                    <a:pt x="1768" y="256"/>
                  </a:lnTo>
                  <a:lnTo>
                    <a:pt x="1766" y="262"/>
                  </a:lnTo>
                  <a:lnTo>
                    <a:pt x="1763" y="275"/>
                  </a:lnTo>
                  <a:lnTo>
                    <a:pt x="1758" y="288"/>
                  </a:lnTo>
                  <a:lnTo>
                    <a:pt x="1756" y="292"/>
                  </a:lnTo>
                  <a:lnTo>
                    <a:pt x="1753" y="297"/>
                  </a:lnTo>
                  <a:lnTo>
                    <a:pt x="1748" y="305"/>
                  </a:lnTo>
                  <a:lnTo>
                    <a:pt x="1745" y="310"/>
                  </a:lnTo>
                  <a:lnTo>
                    <a:pt x="1743" y="314"/>
                  </a:lnTo>
                  <a:lnTo>
                    <a:pt x="1736" y="323"/>
                  </a:lnTo>
                  <a:lnTo>
                    <a:pt x="1728" y="332"/>
                  </a:lnTo>
                  <a:lnTo>
                    <a:pt x="1724" y="336"/>
                  </a:lnTo>
                  <a:lnTo>
                    <a:pt x="1719" y="340"/>
                  </a:lnTo>
                  <a:lnTo>
                    <a:pt x="1711" y="347"/>
                  </a:lnTo>
                  <a:lnTo>
                    <a:pt x="1702" y="354"/>
                  </a:lnTo>
                  <a:lnTo>
                    <a:pt x="1697" y="357"/>
                  </a:lnTo>
                  <a:lnTo>
                    <a:pt x="1692" y="359"/>
                  </a:lnTo>
                  <a:lnTo>
                    <a:pt x="1681" y="364"/>
                  </a:lnTo>
                  <a:lnTo>
                    <a:pt x="1673" y="368"/>
                  </a:lnTo>
                  <a:lnTo>
                    <a:pt x="1664" y="370"/>
                  </a:lnTo>
                  <a:lnTo>
                    <a:pt x="1655" y="373"/>
                  </a:lnTo>
                  <a:lnTo>
                    <a:pt x="1649" y="374"/>
                  </a:lnTo>
                  <a:lnTo>
                    <a:pt x="1687" y="464"/>
                  </a:lnTo>
                  <a:lnTo>
                    <a:pt x="1807" y="743"/>
                  </a:lnTo>
                  <a:lnTo>
                    <a:pt x="1857" y="743"/>
                  </a:lnTo>
                  <a:lnTo>
                    <a:pt x="1740" y="469"/>
                  </a:lnTo>
                  <a:lnTo>
                    <a:pt x="1712" y="402"/>
                  </a:lnTo>
                  <a:close/>
                  <a:moveTo>
                    <a:pt x="0" y="744"/>
                  </a:moveTo>
                  <a:lnTo>
                    <a:pt x="54" y="744"/>
                  </a:lnTo>
                  <a:lnTo>
                    <a:pt x="54" y="30"/>
                  </a:lnTo>
                  <a:lnTo>
                    <a:pt x="0" y="30"/>
                  </a:lnTo>
                  <a:lnTo>
                    <a:pt x="0" y="744"/>
                  </a:lnTo>
                  <a:close/>
                  <a:moveTo>
                    <a:pt x="260" y="30"/>
                  </a:moveTo>
                  <a:lnTo>
                    <a:pt x="206" y="30"/>
                  </a:lnTo>
                  <a:lnTo>
                    <a:pt x="206" y="744"/>
                  </a:lnTo>
                  <a:lnTo>
                    <a:pt x="468" y="744"/>
                  </a:lnTo>
                  <a:lnTo>
                    <a:pt x="468" y="704"/>
                  </a:lnTo>
                  <a:lnTo>
                    <a:pt x="260" y="704"/>
                  </a:lnTo>
                  <a:lnTo>
                    <a:pt x="260" y="30"/>
                  </a:lnTo>
                  <a:close/>
                  <a:moveTo>
                    <a:pt x="2740" y="67"/>
                  </a:moveTo>
                  <a:lnTo>
                    <a:pt x="2963" y="67"/>
                  </a:lnTo>
                  <a:lnTo>
                    <a:pt x="2963" y="26"/>
                  </a:lnTo>
                  <a:lnTo>
                    <a:pt x="2686" y="26"/>
                  </a:lnTo>
                  <a:lnTo>
                    <a:pt x="2686" y="742"/>
                  </a:lnTo>
                  <a:lnTo>
                    <a:pt x="2961" y="742"/>
                  </a:lnTo>
                  <a:lnTo>
                    <a:pt x="2961" y="702"/>
                  </a:lnTo>
                  <a:lnTo>
                    <a:pt x="2740" y="702"/>
                  </a:lnTo>
                  <a:lnTo>
                    <a:pt x="2740" y="381"/>
                  </a:lnTo>
                  <a:lnTo>
                    <a:pt x="2964" y="381"/>
                  </a:lnTo>
                  <a:lnTo>
                    <a:pt x="2964" y="340"/>
                  </a:lnTo>
                  <a:lnTo>
                    <a:pt x="2740" y="341"/>
                  </a:lnTo>
                  <a:lnTo>
                    <a:pt x="2740" y="67"/>
                  </a:lnTo>
                  <a:close/>
                  <a:moveTo>
                    <a:pt x="3463" y="26"/>
                  </a:moveTo>
                  <a:lnTo>
                    <a:pt x="3409" y="26"/>
                  </a:lnTo>
                  <a:lnTo>
                    <a:pt x="3409" y="548"/>
                  </a:lnTo>
                  <a:lnTo>
                    <a:pt x="3167" y="26"/>
                  </a:lnTo>
                  <a:lnTo>
                    <a:pt x="3087" y="26"/>
                  </a:lnTo>
                  <a:lnTo>
                    <a:pt x="3087" y="742"/>
                  </a:lnTo>
                  <a:lnTo>
                    <a:pt x="3141" y="742"/>
                  </a:lnTo>
                  <a:lnTo>
                    <a:pt x="3141" y="82"/>
                  </a:lnTo>
                  <a:lnTo>
                    <a:pt x="3463" y="768"/>
                  </a:lnTo>
                  <a:lnTo>
                    <a:pt x="3463" y="26"/>
                  </a:lnTo>
                  <a:close/>
                  <a:moveTo>
                    <a:pt x="2483" y="26"/>
                  </a:moveTo>
                  <a:lnTo>
                    <a:pt x="2483" y="548"/>
                  </a:lnTo>
                  <a:lnTo>
                    <a:pt x="2241" y="26"/>
                  </a:lnTo>
                  <a:lnTo>
                    <a:pt x="2161" y="26"/>
                  </a:lnTo>
                  <a:lnTo>
                    <a:pt x="2161" y="742"/>
                  </a:lnTo>
                  <a:lnTo>
                    <a:pt x="2214" y="742"/>
                  </a:lnTo>
                  <a:lnTo>
                    <a:pt x="2214" y="82"/>
                  </a:lnTo>
                  <a:lnTo>
                    <a:pt x="2535" y="768"/>
                  </a:lnTo>
                  <a:lnTo>
                    <a:pt x="2535" y="26"/>
                  </a:lnTo>
                  <a:lnTo>
                    <a:pt x="2483" y="26"/>
                  </a:lnTo>
                  <a:close/>
                  <a:moveTo>
                    <a:pt x="1954" y="742"/>
                  </a:moveTo>
                  <a:lnTo>
                    <a:pt x="2008" y="742"/>
                  </a:lnTo>
                  <a:lnTo>
                    <a:pt x="2008" y="28"/>
                  </a:lnTo>
                  <a:lnTo>
                    <a:pt x="1954" y="28"/>
                  </a:lnTo>
                  <a:lnTo>
                    <a:pt x="1954" y="742"/>
                  </a:lnTo>
                  <a:close/>
                  <a:moveTo>
                    <a:pt x="1237" y="0"/>
                  </a:moveTo>
                  <a:lnTo>
                    <a:pt x="1023" y="744"/>
                  </a:lnTo>
                  <a:lnTo>
                    <a:pt x="1073" y="744"/>
                  </a:lnTo>
                  <a:lnTo>
                    <a:pt x="1239" y="168"/>
                  </a:lnTo>
                  <a:lnTo>
                    <a:pt x="1353" y="556"/>
                  </a:lnTo>
                  <a:lnTo>
                    <a:pt x="1407" y="742"/>
                  </a:lnTo>
                  <a:lnTo>
                    <a:pt x="1457" y="742"/>
                  </a:lnTo>
                  <a:lnTo>
                    <a:pt x="1274" y="115"/>
                  </a:lnTo>
                  <a:lnTo>
                    <a:pt x="1237" y="0"/>
                  </a:lnTo>
                  <a:close/>
                  <a:moveTo>
                    <a:pt x="743" y="552"/>
                  </a:moveTo>
                  <a:lnTo>
                    <a:pt x="607" y="30"/>
                  </a:lnTo>
                  <a:lnTo>
                    <a:pt x="522" y="30"/>
                  </a:lnTo>
                  <a:lnTo>
                    <a:pt x="523" y="744"/>
                  </a:lnTo>
                  <a:lnTo>
                    <a:pt x="574" y="744"/>
                  </a:lnTo>
                  <a:lnTo>
                    <a:pt x="573" y="96"/>
                  </a:lnTo>
                  <a:lnTo>
                    <a:pt x="744" y="744"/>
                  </a:lnTo>
                  <a:lnTo>
                    <a:pt x="910" y="97"/>
                  </a:lnTo>
                  <a:lnTo>
                    <a:pt x="910" y="743"/>
                  </a:lnTo>
                  <a:lnTo>
                    <a:pt x="961" y="743"/>
                  </a:lnTo>
                  <a:lnTo>
                    <a:pt x="961" y="30"/>
                  </a:lnTo>
                  <a:lnTo>
                    <a:pt x="876" y="30"/>
                  </a:lnTo>
                  <a:lnTo>
                    <a:pt x="743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03064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all" spc="-9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68313" y="1340768"/>
            <a:ext cx="8207375" cy="1440160"/>
          </a:xfrm>
        </p:spPr>
        <p:txBody>
          <a:bodyPr/>
          <a:lstStyle/>
          <a:p>
            <a:r>
              <a:rPr lang="fi-FI" sz="3600" dirty="0" smtClean="0"/>
              <a:t>Onko Eurooppa Japanin tiellä?</a:t>
            </a:r>
            <a:endParaRPr lang="fi-FI" sz="3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95536" y="3284984"/>
            <a:ext cx="8207375" cy="1728192"/>
          </a:xfrm>
        </p:spPr>
        <p:txBody>
          <a:bodyPr/>
          <a:lstStyle/>
          <a:p>
            <a:r>
              <a:rPr lang="fi-FI" sz="2400" dirty="0" err="1" smtClean="0"/>
              <a:t>OP-ryhmän</a:t>
            </a:r>
            <a:r>
              <a:rPr lang="fi-FI" sz="2400" dirty="0" smtClean="0"/>
              <a:t> tutkimussäätiön teemapäivä 11.2.2016</a:t>
            </a:r>
          </a:p>
          <a:p>
            <a:r>
              <a:rPr lang="fi-FI" sz="2400" dirty="0" smtClean="0"/>
              <a:t>VTT Jaakko Kiander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342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8000" dirty="0" smtClean="0"/>
              <a:t>Kiitos!</a:t>
            </a:r>
            <a:endParaRPr lang="fi-FI" sz="8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117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Japanin tiellä?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Eurooppa lähellä 0-kasvua ja 0-inflaatiota</a:t>
            </a:r>
          </a:p>
          <a:p>
            <a:r>
              <a:rPr lang="fi-FI" dirty="0" smtClean="0"/>
              <a:t>Onko eurooppalainen talouspolitiikka onnistunut?</a:t>
            </a:r>
          </a:p>
          <a:p>
            <a:r>
              <a:rPr lang="fi-FI" dirty="0" smtClean="0"/>
              <a:t>Onko edessä Japanin tie?</a:t>
            </a:r>
          </a:p>
          <a:p>
            <a:r>
              <a:rPr lang="fi-FI" dirty="0" smtClean="0"/>
              <a:t>Talouspolitiikan toimintamahdollisuudet</a:t>
            </a:r>
          </a:p>
          <a:p>
            <a:r>
              <a:rPr lang="fi-FI" dirty="0" smtClean="0"/>
              <a:t>Deflaatiotalouden riskit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218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Eurooppa lähellä 0-kasvua ja 0-inflaatiota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608090"/>
          </a:xfrm>
        </p:spPr>
        <p:txBody>
          <a:bodyPr/>
          <a:lstStyle/>
          <a:p>
            <a:r>
              <a:rPr lang="fi-FI" dirty="0" smtClean="0"/>
              <a:t>Kasvu: vanhalta trendikasvusta lipsuttu jo kohta 10 vuoden ajan</a:t>
            </a:r>
          </a:p>
          <a:p>
            <a:pPr lvl="1"/>
            <a:r>
              <a:rPr lang="fi-FI" dirty="0" smtClean="0"/>
              <a:t>Vuosien 2008-2009 syvää taantuma seurasi euroalueen valtionlainakriisi ja lievempi taantuma 2012-2014</a:t>
            </a:r>
          </a:p>
          <a:p>
            <a:pPr lvl="1"/>
            <a:r>
              <a:rPr lang="fi-FI" dirty="0" smtClean="0"/>
              <a:t>Kasvun käynnistyminen on ollut hyvin haparoivaa</a:t>
            </a:r>
            <a:endParaRPr lang="fi-FI" dirty="0" smtClean="0"/>
          </a:p>
          <a:p>
            <a:r>
              <a:rPr lang="fi-FI" dirty="0" smtClean="0"/>
              <a:t>Inflaatiotavoite: EKP:n tavoitteena noin 2 prosentin inflaatiovauhti</a:t>
            </a:r>
            <a:endParaRPr lang="fi-FI" dirty="0" smtClean="0"/>
          </a:p>
          <a:p>
            <a:r>
              <a:rPr lang="fi-FI" dirty="0" smtClean="0"/>
              <a:t>Toteutunut </a:t>
            </a:r>
            <a:r>
              <a:rPr lang="fi-FI" dirty="0" smtClean="0"/>
              <a:t>inflaatio on ollut lähempänä nollaa viime vuosina</a:t>
            </a:r>
            <a:endParaRPr lang="fi-FI" dirty="0" smtClean="0"/>
          </a:p>
          <a:p>
            <a:r>
              <a:rPr lang="fi-FI" dirty="0" smtClean="0"/>
              <a:t>Selittäviä </a:t>
            </a:r>
            <a:r>
              <a:rPr lang="fi-FI" dirty="0" smtClean="0"/>
              <a:t>tekijöitä: velkakriisin pitkittyminen, investointilama, euron vahvuus, öljyn hinnan lasku, geopoliittiset kriisit…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86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/>
              <a:t>Onko eurooppalainen talouspolitiikka onnistunut</a:t>
            </a:r>
            <a:r>
              <a:rPr lang="fi-FI" sz="3600" dirty="0" smtClean="0"/>
              <a:t>? 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/>
          <a:lstStyle/>
          <a:p>
            <a:r>
              <a:rPr lang="fi-FI" sz="2800" dirty="0" smtClean="0"/>
              <a:t>Haastava vertailu: </a:t>
            </a:r>
            <a:r>
              <a:rPr lang="fi-FI" sz="2800" dirty="0" smtClean="0"/>
              <a:t>Euroalue ei ole</a:t>
            </a:r>
            <a:r>
              <a:rPr lang="fi-FI" sz="2800" dirty="0" smtClean="0"/>
              <a:t> pärjännyt</a:t>
            </a:r>
            <a:r>
              <a:rPr lang="fi-FI" sz="2800" dirty="0"/>
              <a:t> </a:t>
            </a:r>
            <a:r>
              <a:rPr lang="fi-FI" sz="2800" dirty="0" smtClean="0"/>
              <a:t>yhtä hyvin kuin vertailukelpoiset maat:</a:t>
            </a:r>
            <a:endParaRPr lang="fi-FI" sz="2800" dirty="0" smtClean="0"/>
          </a:p>
          <a:p>
            <a:pPr lvl="1"/>
            <a:r>
              <a:rPr lang="fi-FI" sz="2400" dirty="0" smtClean="0"/>
              <a:t>Eurooppa </a:t>
            </a:r>
            <a:r>
              <a:rPr lang="fi-FI" sz="2400" dirty="0" smtClean="0"/>
              <a:t>vs. </a:t>
            </a:r>
            <a:r>
              <a:rPr lang="fi-FI" sz="2400" dirty="0" smtClean="0"/>
              <a:t>USA: USA toipui nopeasti, EU jäänyt kasvussa jälkeen vuosina 2012-2015</a:t>
            </a:r>
          </a:p>
          <a:p>
            <a:pPr lvl="1"/>
            <a:r>
              <a:rPr lang="fi-FI" sz="2400" dirty="0" smtClean="0"/>
              <a:t>Euroalue </a:t>
            </a:r>
            <a:r>
              <a:rPr lang="fi-FI" sz="2400" dirty="0" smtClean="0"/>
              <a:t>vs. </a:t>
            </a:r>
            <a:r>
              <a:rPr lang="fi-FI" sz="2400" dirty="0" smtClean="0"/>
              <a:t>UK ja Ruotsi: Euroalueen ulkopuoliset maat ovat kehittyneet paremmin – poikkeuksena kuitenkin Saksa</a:t>
            </a:r>
          </a:p>
          <a:p>
            <a:pPr marL="266700" lvl="1" indent="0">
              <a:buNone/>
            </a:pPr>
            <a:r>
              <a:rPr lang="fi-FI" sz="2400" dirty="0" smtClean="0">
                <a:sym typeface="Wingdings" panose="05000000000000000000" pitchFamily="2" charset="2"/>
              </a:rPr>
              <a:t>	 </a:t>
            </a:r>
            <a:r>
              <a:rPr lang="fi-FI" sz="2400" i="1" dirty="0" smtClean="0">
                <a:sym typeface="Wingdings" panose="05000000000000000000" pitchFamily="2" charset="2"/>
              </a:rPr>
              <a:t>kansallinen päätöksenteko on nopeaa ja 	valuuttakurssijoustosta on hyötyä</a:t>
            </a:r>
            <a:endParaRPr lang="fi-FI" sz="2400" i="1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3888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BKT:n volyymin kehitys USA:ssa, Euroalueella, Ruotsissa ja Suomessa 2006-2016</a:t>
            </a:r>
            <a:endParaRPr lang="fi-FI" sz="28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224183"/>
              </p:ext>
            </p:extLst>
          </p:nvPr>
        </p:nvGraphicFramePr>
        <p:xfrm>
          <a:off x="457200" y="1773238"/>
          <a:ext cx="8229600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575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/>
              <a:t>Onko eurooppalainen talouspolitiikka onnistunut?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Euroalueen talouspolitiikka: mitä on tehty?</a:t>
            </a:r>
          </a:p>
          <a:p>
            <a:pPr lvl="1"/>
            <a:r>
              <a:rPr lang="fi-FI" sz="2400" dirty="0"/>
              <a:t>Euroalueen finanssipolitiikka: koordinointi on ollut </a:t>
            </a:r>
            <a:r>
              <a:rPr lang="fi-FI" sz="2400" dirty="0" smtClean="0"/>
              <a:t>vaikeaa (kriisimaat </a:t>
            </a:r>
            <a:r>
              <a:rPr lang="fi-FI" sz="2400" dirty="0" err="1" smtClean="0"/>
              <a:t>vs</a:t>
            </a:r>
            <a:r>
              <a:rPr lang="fi-FI" sz="2400" dirty="0" smtClean="0"/>
              <a:t> . </a:t>
            </a:r>
            <a:r>
              <a:rPr lang="fi-FI" sz="2400" dirty="0"/>
              <a:t>y</a:t>
            </a:r>
            <a:r>
              <a:rPr lang="fi-FI" sz="2400" dirty="0" smtClean="0"/>
              <a:t>lijäämämaat)</a:t>
            </a:r>
            <a:endParaRPr lang="fi-FI" sz="2400" dirty="0"/>
          </a:p>
          <a:p>
            <a:pPr lvl="1"/>
            <a:r>
              <a:rPr lang="fi-FI" sz="2400" dirty="0"/>
              <a:t>Euroalueen pankkikriisi: ratkaisut hitaammin kuin USA:ssa</a:t>
            </a:r>
          </a:p>
          <a:p>
            <a:pPr lvl="1"/>
            <a:r>
              <a:rPr lang="fi-FI" sz="2400" dirty="0"/>
              <a:t>EKP:n rahapolitiikka: hitaampi reagointi kuin </a:t>
            </a:r>
            <a:r>
              <a:rPr lang="fi-FI" sz="2400" dirty="0" err="1"/>
              <a:t>Fedillä</a:t>
            </a:r>
            <a:r>
              <a:rPr lang="fi-FI" sz="2400" dirty="0"/>
              <a:t> 2008-2012</a:t>
            </a:r>
          </a:p>
          <a:p>
            <a:pPr marL="539750" lvl="2" indent="0">
              <a:buNone/>
            </a:pPr>
            <a:r>
              <a:rPr lang="fi-FI" sz="2400" dirty="0">
                <a:sym typeface="Wingdings" panose="05000000000000000000" pitchFamily="2" charset="2"/>
              </a:rPr>
              <a:t>	</a:t>
            </a:r>
            <a:r>
              <a:rPr lang="fi-FI" sz="2400" dirty="0" err="1">
                <a:sym typeface="Wingdings" panose="05000000000000000000" pitchFamily="2" charset="2"/>
              </a:rPr>
              <a:t></a:t>
            </a:r>
            <a:r>
              <a:rPr lang="fi-FI" sz="2400" i="1" dirty="0" err="1"/>
              <a:t>Euroalueen</a:t>
            </a:r>
            <a:r>
              <a:rPr lang="fi-FI" sz="2400" i="1" dirty="0"/>
              <a:t> päätöksenteolla ei ollut valmiutta </a:t>
            </a:r>
            <a:r>
              <a:rPr lang="fi-FI" sz="2400" i="1" dirty="0" smtClean="0"/>
              <a:t>	kriisiolojen </a:t>
            </a:r>
            <a:r>
              <a:rPr lang="fi-FI" sz="2400" i="1" dirty="0"/>
              <a:t>	</a:t>
            </a:r>
            <a:r>
              <a:rPr lang="fi-FI" sz="2400" i="1" dirty="0" smtClean="0"/>
              <a:t>päätöksentekoon, ratkaisuja jouduttiin 	improvisoimaan ja 	päätöksenteko on hidasta</a:t>
            </a:r>
            <a:endParaRPr lang="fi-FI" sz="2400" i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2039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4663"/>
            <a:ext cx="8229600" cy="936105"/>
          </a:xfrm>
        </p:spPr>
        <p:txBody>
          <a:bodyPr/>
          <a:lstStyle/>
          <a:p>
            <a:r>
              <a:rPr lang="fi-FI" dirty="0"/>
              <a:t>Onko edessä Japanin </a:t>
            </a:r>
            <a:r>
              <a:rPr lang="fi-FI" dirty="0" smtClean="0"/>
              <a:t>tie</a:t>
            </a:r>
            <a:r>
              <a:rPr lang="fi-FI" dirty="0"/>
              <a:t>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3074"/>
          </a:xfrm>
        </p:spPr>
        <p:txBody>
          <a:bodyPr/>
          <a:lstStyle/>
          <a:p>
            <a:r>
              <a:rPr lang="fi-FI" sz="2800" dirty="0" smtClean="0"/>
              <a:t>Japanin tie 1990-&gt;</a:t>
            </a:r>
          </a:p>
          <a:p>
            <a:pPr lvl="1"/>
            <a:r>
              <a:rPr lang="fi-FI" sz="2400" dirty="0" smtClean="0"/>
              <a:t>Hidas talouskasvu: heikko tuottavuuskehitys ja ikääntyvä väestö</a:t>
            </a:r>
          </a:p>
          <a:p>
            <a:pPr lvl="1"/>
            <a:r>
              <a:rPr lang="fi-FI" sz="2400" dirty="0" smtClean="0"/>
              <a:t>Rahapolitiikka: deflaatio ja nollakorot</a:t>
            </a:r>
          </a:p>
          <a:p>
            <a:pPr lvl="1"/>
            <a:r>
              <a:rPr lang="fi-FI" sz="2400" dirty="0" smtClean="0"/>
              <a:t>Seuraus: julkisen velan hallitsematon </a:t>
            </a:r>
            <a:r>
              <a:rPr lang="fi-FI" sz="2400" dirty="0" smtClean="0"/>
              <a:t>kasvu (250 %)</a:t>
            </a:r>
            <a:endParaRPr lang="fi-FI" sz="2400" dirty="0" smtClean="0"/>
          </a:p>
          <a:p>
            <a:r>
              <a:rPr lang="fi-FI" sz="2800" dirty="0" smtClean="0"/>
              <a:t>Entä Eurooppa?</a:t>
            </a:r>
          </a:p>
          <a:p>
            <a:pPr lvl="1"/>
            <a:r>
              <a:rPr lang="fi-FI" sz="2400" dirty="0" smtClean="0"/>
              <a:t>Tuottavuuskehityksen hidastuminen ja ikääntyvä väestö</a:t>
            </a:r>
          </a:p>
          <a:p>
            <a:pPr lvl="1"/>
            <a:r>
              <a:rPr lang="fi-FI" sz="2400" dirty="0" smtClean="0"/>
              <a:t>Nollakorko ja nollainflaatio: onko edessä myös deflaatio?</a:t>
            </a:r>
          </a:p>
          <a:p>
            <a:pPr lvl="1"/>
            <a:r>
              <a:rPr lang="fi-FI" sz="2400" dirty="0" smtClean="0"/>
              <a:t>Julkisen velan kasvua </a:t>
            </a:r>
            <a:r>
              <a:rPr lang="fi-FI" sz="2400" dirty="0" smtClean="0"/>
              <a:t>onnistuttu rajoittamaan (90 %)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677750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Talouspolitiikan toimintamahdollisuudet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Eurooppa / Euroalue</a:t>
            </a:r>
          </a:p>
          <a:p>
            <a:pPr lvl="1"/>
            <a:r>
              <a:rPr lang="fi-FI" sz="2200" dirty="0" smtClean="0"/>
              <a:t>Rahapolitiikka </a:t>
            </a:r>
            <a:r>
              <a:rPr lang="fi-FI" sz="2200" dirty="0" smtClean="0"/>
              <a:t>edelleen avainasemassa</a:t>
            </a:r>
            <a:r>
              <a:rPr lang="fi-FI" sz="2200" dirty="0" smtClean="0"/>
              <a:t>: </a:t>
            </a:r>
            <a:r>
              <a:rPr lang="fi-FI" sz="2200" dirty="0" err="1" smtClean="0"/>
              <a:t>Quantitative</a:t>
            </a:r>
            <a:r>
              <a:rPr lang="fi-FI" sz="2200" dirty="0" smtClean="0"/>
              <a:t> </a:t>
            </a:r>
            <a:r>
              <a:rPr lang="fi-FI" sz="2200" dirty="0" err="1" smtClean="0"/>
              <a:t>easing</a:t>
            </a:r>
            <a:endParaRPr lang="fi-FI" sz="2200" dirty="0" smtClean="0"/>
          </a:p>
          <a:p>
            <a:pPr lvl="1"/>
            <a:r>
              <a:rPr lang="fi-FI" sz="2200" dirty="0" smtClean="0"/>
              <a:t>Pääomamarkkinaunioni ja investoinnit</a:t>
            </a:r>
            <a:endParaRPr lang="fi-FI" sz="2200" dirty="0" smtClean="0"/>
          </a:p>
          <a:p>
            <a:r>
              <a:rPr lang="fi-FI" dirty="0" smtClean="0"/>
              <a:t>Suomi – pieni euromaa</a:t>
            </a:r>
          </a:p>
          <a:p>
            <a:pPr lvl="1"/>
            <a:r>
              <a:rPr lang="fi-FI" sz="2200" dirty="0" smtClean="0"/>
              <a:t>Erisuuntaisten tavoitteiden yhteensovittaminen vaikeaa, nopeasti vaikuttavia keinoja ei ole</a:t>
            </a:r>
          </a:p>
          <a:p>
            <a:pPr lvl="2"/>
            <a:r>
              <a:rPr lang="fi-FI" dirty="0" smtClean="0"/>
              <a:t>Vakauden turvaaminen: ostovoima ja velanhoitokyky</a:t>
            </a:r>
          </a:p>
          <a:p>
            <a:pPr lvl="2"/>
            <a:r>
              <a:rPr lang="fi-FI" dirty="0" smtClean="0"/>
              <a:t>Kasvun tukeminen: investointeja liikkeelle</a:t>
            </a:r>
          </a:p>
          <a:p>
            <a:pPr lvl="2"/>
            <a:r>
              <a:rPr lang="fi-FI" dirty="0" smtClean="0"/>
              <a:t>Kilpailukyvyn parantaminen: (suhteellinen) kustannustaso</a:t>
            </a:r>
          </a:p>
          <a:p>
            <a:pPr lvl="2"/>
            <a:r>
              <a:rPr lang="fi-FI" dirty="0" smtClean="0"/>
              <a:t>Julkisen talouden kohentaminen: rakenteellisia muutoksia</a:t>
            </a:r>
          </a:p>
          <a:p>
            <a:pPr marL="806450" lvl="3" indent="0">
              <a:buNone/>
            </a:pPr>
            <a:r>
              <a:rPr lang="fi-FI" dirty="0" err="1" smtClean="0">
                <a:sym typeface="Wingdings" panose="05000000000000000000" pitchFamily="2" charset="2"/>
              </a:rPr>
              <a:t></a:t>
            </a:r>
            <a:r>
              <a:rPr lang="fi-FI" sz="1800" i="1" dirty="0" err="1" smtClean="0">
                <a:sym typeface="Wingdings" panose="05000000000000000000" pitchFamily="2" charset="2"/>
              </a:rPr>
              <a:t>Onko</a:t>
            </a:r>
            <a:r>
              <a:rPr lang="fi-FI" sz="1800" i="1" dirty="0" smtClean="0">
                <a:sym typeface="Wingdings" panose="05000000000000000000" pitchFamily="2" charset="2"/>
              </a:rPr>
              <a:t> kuitenkin </a:t>
            </a:r>
            <a:r>
              <a:rPr lang="fi-FI" sz="1800" i="1" dirty="0" smtClean="0"/>
              <a:t>luottamuksen </a:t>
            </a:r>
            <a:r>
              <a:rPr lang="fi-FI" sz="1800" i="1" dirty="0" smtClean="0"/>
              <a:t>rakentaminen avainasemassa</a:t>
            </a:r>
            <a:endParaRPr lang="fi-FI" sz="1800" i="1" dirty="0"/>
          </a:p>
        </p:txBody>
      </p:sp>
    </p:spTree>
    <p:extLst>
      <p:ext uri="{BB962C8B-B14F-4D97-AF65-F5344CB8AC3E}">
        <p14:creationId xmlns:p14="http://schemas.microsoft.com/office/powerpoint/2010/main" val="3633834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4663"/>
            <a:ext cx="8229600" cy="864097"/>
          </a:xfrm>
        </p:spPr>
        <p:txBody>
          <a:bodyPr/>
          <a:lstStyle/>
          <a:p>
            <a:r>
              <a:rPr lang="fi-FI" dirty="0"/>
              <a:t>Deflaatiotalouden riskit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3074"/>
          </a:xfrm>
        </p:spPr>
        <p:txBody>
          <a:bodyPr/>
          <a:lstStyle/>
          <a:p>
            <a:r>
              <a:rPr lang="fi-FI" dirty="0" smtClean="0"/>
              <a:t>Vaikutus </a:t>
            </a:r>
            <a:r>
              <a:rPr lang="fi-FI" dirty="0" smtClean="0"/>
              <a:t>odotuksiin</a:t>
            </a:r>
          </a:p>
          <a:p>
            <a:pPr lvl="1"/>
            <a:r>
              <a:rPr lang="fi-FI" dirty="0" smtClean="0"/>
              <a:t>Hintojen alenemisodotukset voimistuvat, voi johtaa asuntomarkkinoihin ja velanhoitokykyyn</a:t>
            </a:r>
            <a:endParaRPr lang="fi-FI" dirty="0" smtClean="0"/>
          </a:p>
          <a:p>
            <a:r>
              <a:rPr lang="fi-FI" dirty="0" smtClean="0"/>
              <a:t>Vaikutus julkiseen </a:t>
            </a:r>
            <a:r>
              <a:rPr lang="fi-FI" dirty="0" smtClean="0"/>
              <a:t>talouteen</a:t>
            </a:r>
          </a:p>
          <a:p>
            <a:pPr lvl="1"/>
            <a:r>
              <a:rPr lang="fi-FI" dirty="0" smtClean="0"/>
              <a:t>Julkisen velan rasitus kasvaa nollakoroista huolimatta</a:t>
            </a:r>
            <a:endParaRPr lang="fi-FI" dirty="0" smtClean="0"/>
          </a:p>
          <a:p>
            <a:r>
              <a:rPr lang="fi-FI" dirty="0" smtClean="0"/>
              <a:t>Vaikutus säästämiseen ja </a:t>
            </a:r>
            <a:r>
              <a:rPr lang="fi-FI" dirty="0" smtClean="0"/>
              <a:t>investointeihin</a:t>
            </a:r>
          </a:p>
          <a:p>
            <a:pPr lvl="1"/>
            <a:r>
              <a:rPr lang="fi-FI" dirty="0" smtClean="0"/>
              <a:t>Vakuuttajat joutuvat lisäämään säästämistään kun säästämisen tuotto alenee</a:t>
            </a:r>
          </a:p>
          <a:p>
            <a:pPr lvl="1"/>
            <a:r>
              <a:rPr lang="fi-FI" dirty="0" smtClean="0"/>
              <a:t>Seurauksena investointilama ja </a:t>
            </a:r>
            <a:r>
              <a:rPr lang="fi-FI" smtClean="0"/>
              <a:t>tuottavuuskehityksen pysähtyminen…</a:t>
            </a:r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9686149"/>
      </p:ext>
    </p:extLst>
  </p:cSld>
  <p:clrMapOvr>
    <a:masterClrMapping/>
  </p:clrMapOvr>
</p:sld>
</file>

<file path=ppt/theme/theme1.xml><?xml version="1.0" encoding="utf-8"?>
<a:theme xmlns:a="http://schemas.openxmlformats.org/drawingml/2006/main" name="ilmarinen">
  <a:themeElements>
    <a:clrScheme name="Ilmarinen">
      <a:dk1>
        <a:srgbClr val="000000"/>
      </a:dk1>
      <a:lt1>
        <a:sysClr val="window" lastClr="FFFFFF"/>
      </a:lt1>
      <a:dk2>
        <a:srgbClr val="00274B"/>
      </a:dk2>
      <a:lt2>
        <a:srgbClr val="EBEBEC"/>
      </a:lt2>
      <a:accent1>
        <a:srgbClr val="00274B"/>
      </a:accent1>
      <a:accent2>
        <a:srgbClr val="3A8DA9"/>
      </a:accent2>
      <a:accent3>
        <a:srgbClr val="DE6328"/>
      </a:accent3>
      <a:accent4>
        <a:srgbClr val="84D2DF"/>
      </a:accent4>
      <a:accent5>
        <a:srgbClr val="FFE180"/>
      </a:accent5>
      <a:accent6>
        <a:srgbClr val="F37B8A"/>
      </a:accent6>
      <a:hlink>
        <a:srgbClr val="DE6328"/>
      </a:hlink>
      <a:folHlink>
        <a:srgbClr val="3A8DA9"/>
      </a:folHlink>
    </a:clrScheme>
    <a:fontScheme name="Ilmarinen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_Ilmarinen</Template>
  <TotalTime>0</TotalTime>
  <Words>357</Words>
  <Application>Microsoft Office PowerPoint</Application>
  <PresentationFormat>Näytössä katseltava diaesitys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ilmarinen</vt:lpstr>
      <vt:lpstr>Onko Eurooppa Japanin tiellä?</vt:lpstr>
      <vt:lpstr>Japanin tiellä?</vt:lpstr>
      <vt:lpstr>Eurooppa lähellä 0-kasvua ja 0-inflaatiota </vt:lpstr>
      <vt:lpstr>Onko eurooppalainen talouspolitiikka onnistunut? </vt:lpstr>
      <vt:lpstr>BKT:n volyymin kehitys USA:ssa, Euroalueella, Ruotsissa ja Suomessa 2006-2016</vt:lpstr>
      <vt:lpstr>Onko eurooppalainen talouspolitiikka onnistunut? </vt:lpstr>
      <vt:lpstr>Onko edessä Japanin tie?</vt:lpstr>
      <vt:lpstr>Talouspolitiikan toimintamahdollisuudet </vt:lpstr>
      <vt:lpstr>Deflaatiotalouden riskit </vt:lpstr>
      <vt:lpstr>Kiitos!</vt:lpstr>
    </vt:vector>
  </TitlesOfParts>
  <Company>_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Onko Eurooppa Japanin tiellä</dc:title>
  <dc:creator>Kiander Jaakko</dc:creator>
  <cp:lastModifiedBy>Kiander Jaakko</cp:lastModifiedBy>
  <cp:revision>11</cp:revision>
  <dcterms:created xsi:type="dcterms:W3CDTF">2016-02-02T08:05:57Z</dcterms:created>
  <dcterms:modified xsi:type="dcterms:W3CDTF">2016-02-10T07:17:47Z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